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45591" y="1446275"/>
            <a:ext cx="2557272" cy="106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33119" y="1569211"/>
            <a:ext cx="747776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FFF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FFF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FFF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7529" y="172592"/>
            <a:ext cx="7028941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FF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24326" y="1155039"/>
            <a:ext cx="5412740" cy="313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226" y="1012868"/>
            <a:ext cx="735288" cy="685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266944" y="2894076"/>
            <a:ext cx="3672840" cy="1054735"/>
            <a:chOff x="5266944" y="2894076"/>
            <a:chExt cx="3672840" cy="1054735"/>
          </a:xfrm>
        </p:grpSpPr>
        <p:sp>
          <p:nvSpPr>
            <p:cNvPr id="5" name="object 5"/>
            <p:cNvSpPr/>
            <p:nvPr/>
          </p:nvSpPr>
          <p:spPr>
            <a:xfrm>
              <a:off x="5266944" y="2894076"/>
              <a:ext cx="1796796" cy="10546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20611" y="2894076"/>
              <a:ext cx="783336" cy="105460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60819" y="2894076"/>
              <a:ext cx="2378964" cy="105460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52600" y="3181350"/>
            <a:ext cx="6957695" cy="1220206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R="31750" algn="r">
              <a:lnSpc>
                <a:spcPct val="100000"/>
              </a:lnSpc>
              <a:spcBef>
                <a:spcPts val="935"/>
              </a:spcBef>
            </a:pPr>
            <a:r>
              <a:rPr sz="3600" smtClean="0">
                <a:solidFill>
                  <a:srgbClr val="FAFF52"/>
                </a:solidFill>
                <a:latin typeface="Carlito"/>
                <a:cs typeface="Carlito"/>
              </a:rPr>
              <a:t>POEM-AN</a:t>
            </a:r>
            <a:r>
              <a:rPr sz="3600" spc="5" smtClean="0">
                <a:solidFill>
                  <a:srgbClr val="FAFF52"/>
                </a:solidFill>
                <a:latin typeface="Carlito"/>
                <a:cs typeface="Carlito"/>
              </a:rPr>
              <a:t>I</a:t>
            </a:r>
            <a:r>
              <a:rPr sz="3600" smtClean="0">
                <a:solidFill>
                  <a:srgbClr val="FAFF52"/>
                </a:solidFill>
                <a:latin typeface="Carlito"/>
                <a:cs typeface="Carlito"/>
              </a:rPr>
              <a:t>M</a:t>
            </a:r>
            <a:r>
              <a:rPr sz="3600" spc="5" smtClean="0">
                <a:solidFill>
                  <a:srgbClr val="FAFF52"/>
                </a:solidFill>
                <a:latin typeface="Carlito"/>
                <a:cs typeface="Carlito"/>
              </a:rPr>
              <a:t>A</a:t>
            </a:r>
            <a:r>
              <a:rPr sz="3600" spc="-5" smtClean="0">
                <a:solidFill>
                  <a:srgbClr val="FAFF52"/>
                </a:solidFill>
                <a:latin typeface="Carlito"/>
                <a:cs typeface="Carlito"/>
              </a:rPr>
              <a:t>LS</a:t>
            </a:r>
            <a:endParaRPr lang="en-US" sz="3600" spc="-5" dirty="0" smtClean="0">
              <a:solidFill>
                <a:srgbClr val="FAFF52"/>
              </a:solidFill>
              <a:latin typeface="Carlito"/>
              <a:cs typeface="Carlito"/>
            </a:endParaRPr>
          </a:p>
          <a:p>
            <a:pPr marR="31750" algn="r">
              <a:lnSpc>
                <a:spcPct val="100000"/>
              </a:lnSpc>
              <a:spcBef>
                <a:spcPts val="935"/>
              </a:spcBef>
            </a:pPr>
            <a:r>
              <a:rPr sz="2800" spc="-45" smtClean="0">
                <a:solidFill>
                  <a:srgbClr val="FFFFFF"/>
                </a:solidFill>
                <a:latin typeface="Carlito"/>
                <a:cs typeface="Carlito"/>
              </a:rPr>
              <a:t>POET-WALT</a:t>
            </a:r>
            <a:r>
              <a:rPr sz="2800" spc="-3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5">
                <a:solidFill>
                  <a:srgbClr val="FFFFFF"/>
                </a:solidFill>
                <a:latin typeface="Carlito"/>
                <a:cs typeface="Carlito"/>
              </a:rPr>
              <a:t>WHITMAN  </a:t>
            </a:r>
            <a:endParaRPr sz="2800">
              <a:latin typeface="Caladea"/>
              <a:cs typeface="Calade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517892" y="15113"/>
            <a:ext cx="1473707" cy="13747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03036" y="602615"/>
            <a:ext cx="1342770" cy="9093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2180" y="4435007"/>
            <a:ext cx="755602" cy="6947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1373" y="3609154"/>
            <a:ext cx="1329016" cy="1524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7190740" y="2547111"/>
            <a:ext cx="627380" cy="627380"/>
            <a:chOff x="7190740" y="2547111"/>
            <a:chExt cx="627380" cy="627380"/>
          </a:xfrm>
        </p:grpSpPr>
        <p:sp>
          <p:nvSpPr>
            <p:cNvPr id="14" name="object 14"/>
            <p:cNvSpPr/>
            <p:nvPr/>
          </p:nvSpPr>
          <p:spPr>
            <a:xfrm>
              <a:off x="7190740" y="2547111"/>
              <a:ext cx="627380" cy="627380"/>
            </a:xfrm>
            <a:custGeom>
              <a:avLst/>
              <a:gdLst/>
              <a:ahLst/>
              <a:cxnLst/>
              <a:rect l="l" t="t" r="r" b="b"/>
              <a:pathLst>
                <a:path w="627379" h="627380">
                  <a:moveTo>
                    <a:pt x="313689" y="0"/>
                  </a:moveTo>
                  <a:lnTo>
                    <a:pt x="267339" y="3401"/>
                  </a:lnTo>
                  <a:lnTo>
                    <a:pt x="223098" y="13282"/>
                  </a:lnTo>
                  <a:lnTo>
                    <a:pt x="181454" y="29158"/>
                  </a:lnTo>
                  <a:lnTo>
                    <a:pt x="142890" y="50541"/>
                  </a:lnTo>
                  <a:lnTo>
                    <a:pt x="107893" y="76949"/>
                  </a:lnTo>
                  <a:lnTo>
                    <a:pt x="76949" y="107893"/>
                  </a:lnTo>
                  <a:lnTo>
                    <a:pt x="50541" y="142890"/>
                  </a:lnTo>
                  <a:lnTo>
                    <a:pt x="29158" y="181454"/>
                  </a:lnTo>
                  <a:lnTo>
                    <a:pt x="13282" y="223098"/>
                  </a:lnTo>
                  <a:lnTo>
                    <a:pt x="3401" y="267339"/>
                  </a:lnTo>
                  <a:lnTo>
                    <a:pt x="0" y="313689"/>
                  </a:lnTo>
                  <a:lnTo>
                    <a:pt x="3401" y="360040"/>
                  </a:lnTo>
                  <a:lnTo>
                    <a:pt x="13282" y="404281"/>
                  </a:lnTo>
                  <a:lnTo>
                    <a:pt x="29158" y="445925"/>
                  </a:lnTo>
                  <a:lnTo>
                    <a:pt x="50541" y="484489"/>
                  </a:lnTo>
                  <a:lnTo>
                    <a:pt x="76949" y="519486"/>
                  </a:lnTo>
                  <a:lnTo>
                    <a:pt x="107893" y="550430"/>
                  </a:lnTo>
                  <a:lnTo>
                    <a:pt x="142890" y="576838"/>
                  </a:lnTo>
                  <a:lnTo>
                    <a:pt x="181454" y="598221"/>
                  </a:lnTo>
                  <a:lnTo>
                    <a:pt x="223098" y="614097"/>
                  </a:lnTo>
                  <a:lnTo>
                    <a:pt x="267339" y="623978"/>
                  </a:lnTo>
                  <a:lnTo>
                    <a:pt x="313689" y="627380"/>
                  </a:lnTo>
                  <a:lnTo>
                    <a:pt x="360040" y="623978"/>
                  </a:lnTo>
                  <a:lnTo>
                    <a:pt x="404281" y="614097"/>
                  </a:lnTo>
                  <a:lnTo>
                    <a:pt x="445925" y="598221"/>
                  </a:lnTo>
                  <a:lnTo>
                    <a:pt x="484489" y="576838"/>
                  </a:lnTo>
                  <a:lnTo>
                    <a:pt x="519486" y="550430"/>
                  </a:lnTo>
                  <a:lnTo>
                    <a:pt x="550430" y="519486"/>
                  </a:lnTo>
                  <a:lnTo>
                    <a:pt x="576838" y="484489"/>
                  </a:lnTo>
                  <a:lnTo>
                    <a:pt x="598221" y="445925"/>
                  </a:lnTo>
                  <a:lnTo>
                    <a:pt x="614097" y="404281"/>
                  </a:lnTo>
                  <a:lnTo>
                    <a:pt x="623978" y="360040"/>
                  </a:lnTo>
                  <a:lnTo>
                    <a:pt x="627379" y="313689"/>
                  </a:lnTo>
                  <a:lnTo>
                    <a:pt x="623978" y="267339"/>
                  </a:lnTo>
                  <a:lnTo>
                    <a:pt x="614097" y="223098"/>
                  </a:lnTo>
                  <a:lnTo>
                    <a:pt x="598221" y="181454"/>
                  </a:lnTo>
                  <a:lnTo>
                    <a:pt x="576838" y="142890"/>
                  </a:lnTo>
                  <a:lnTo>
                    <a:pt x="550430" y="107893"/>
                  </a:lnTo>
                  <a:lnTo>
                    <a:pt x="519486" y="76949"/>
                  </a:lnTo>
                  <a:lnTo>
                    <a:pt x="484489" y="50541"/>
                  </a:lnTo>
                  <a:lnTo>
                    <a:pt x="445925" y="29158"/>
                  </a:lnTo>
                  <a:lnTo>
                    <a:pt x="404281" y="13282"/>
                  </a:lnTo>
                  <a:lnTo>
                    <a:pt x="360040" y="3401"/>
                  </a:lnTo>
                  <a:lnTo>
                    <a:pt x="313689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95896" y="2672333"/>
              <a:ext cx="421005" cy="405130"/>
            </a:xfrm>
            <a:custGeom>
              <a:avLst/>
              <a:gdLst/>
              <a:ahLst/>
              <a:cxnLst/>
              <a:rect l="l" t="t" r="r" b="b"/>
              <a:pathLst>
                <a:path w="421004" h="405130">
                  <a:moveTo>
                    <a:pt x="187451" y="284480"/>
                  </a:moveTo>
                  <a:lnTo>
                    <a:pt x="127888" y="284480"/>
                  </a:lnTo>
                  <a:lnTo>
                    <a:pt x="135528" y="289560"/>
                  </a:lnTo>
                  <a:lnTo>
                    <a:pt x="143287" y="294640"/>
                  </a:lnTo>
                  <a:lnTo>
                    <a:pt x="151284" y="298450"/>
                  </a:lnTo>
                  <a:lnTo>
                    <a:pt x="159638" y="302260"/>
                  </a:lnTo>
                  <a:lnTo>
                    <a:pt x="159638" y="365760"/>
                  </a:lnTo>
                  <a:lnTo>
                    <a:pt x="161700" y="378460"/>
                  </a:lnTo>
                  <a:lnTo>
                    <a:pt x="168513" y="391160"/>
                  </a:lnTo>
                  <a:lnTo>
                    <a:pt x="181016" y="401319"/>
                  </a:lnTo>
                  <a:lnTo>
                    <a:pt x="200151" y="405130"/>
                  </a:lnTo>
                  <a:lnTo>
                    <a:pt x="290195" y="405130"/>
                  </a:lnTo>
                  <a:lnTo>
                    <a:pt x="296418" y="398780"/>
                  </a:lnTo>
                  <a:lnTo>
                    <a:pt x="296418" y="377190"/>
                  </a:lnTo>
                  <a:lnTo>
                    <a:pt x="189992" y="377190"/>
                  </a:lnTo>
                  <a:lnTo>
                    <a:pt x="187451" y="368300"/>
                  </a:lnTo>
                  <a:lnTo>
                    <a:pt x="187451" y="284480"/>
                  </a:lnTo>
                  <a:close/>
                </a:path>
                <a:path w="421004" h="405130">
                  <a:moveTo>
                    <a:pt x="301498" y="278130"/>
                  </a:moveTo>
                  <a:lnTo>
                    <a:pt x="229361" y="278130"/>
                  </a:lnTo>
                  <a:lnTo>
                    <a:pt x="224281" y="284480"/>
                  </a:lnTo>
                  <a:lnTo>
                    <a:pt x="224281" y="327660"/>
                  </a:lnTo>
                  <a:lnTo>
                    <a:pt x="226244" y="336550"/>
                  </a:lnTo>
                  <a:lnTo>
                    <a:pt x="231409" y="344169"/>
                  </a:lnTo>
                  <a:lnTo>
                    <a:pt x="238694" y="347980"/>
                  </a:lnTo>
                  <a:lnTo>
                    <a:pt x="247014" y="349250"/>
                  </a:lnTo>
                  <a:lnTo>
                    <a:pt x="269875" y="349250"/>
                  </a:lnTo>
                  <a:lnTo>
                    <a:pt x="269875" y="377190"/>
                  </a:lnTo>
                  <a:lnTo>
                    <a:pt x="296418" y="377190"/>
                  </a:lnTo>
                  <a:lnTo>
                    <a:pt x="296418" y="328930"/>
                  </a:lnTo>
                  <a:lnTo>
                    <a:pt x="290195" y="322580"/>
                  </a:lnTo>
                  <a:lnTo>
                    <a:pt x="250825" y="322580"/>
                  </a:lnTo>
                  <a:lnTo>
                    <a:pt x="250825" y="303530"/>
                  </a:lnTo>
                  <a:lnTo>
                    <a:pt x="264654" y="298450"/>
                  </a:lnTo>
                  <a:lnTo>
                    <a:pt x="277637" y="292100"/>
                  </a:lnTo>
                  <a:lnTo>
                    <a:pt x="289883" y="285750"/>
                  </a:lnTo>
                  <a:lnTo>
                    <a:pt x="301498" y="278130"/>
                  </a:lnTo>
                  <a:close/>
                </a:path>
                <a:path w="421004" h="405130">
                  <a:moveTo>
                    <a:pt x="51943" y="0"/>
                  </a:moveTo>
                  <a:lnTo>
                    <a:pt x="45593" y="0"/>
                  </a:lnTo>
                  <a:lnTo>
                    <a:pt x="27753" y="3810"/>
                  </a:lnTo>
                  <a:lnTo>
                    <a:pt x="13271" y="13969"/>
                  </a:lnTo>
                  <a:lnTo>
                    <a:pt x="3552" y="27940"/>
                  </a:lnTo>
                  <a:lnTo>
                    <a:pt x="0" y="46990"/>
                  </a:lnTo>
                  <a:lnTo>
                    <a:pt x="0" y="297180"/>
                  </a:lnTo>
                  <a:lnTo>
                    <a:pt x="3552" y="316230"/>
                  </a:lnTo>
                  <a:lnTo>
                    <a:pt x="13271" y="330200"/>
                  </a:lnTo>
                  <a:lnTo>
                    <a:pt x="27753" y="340360"/>
                  </a:lnTo>
                  <a:lnTo>
                    <a:pt x="45593" y="342900"/>
                  </a:lnTo>
                  <a:lnTo>
                    <a:pt x="61825" y="340360"/>
                  </a:lnTo>
                  <a:lnTo>
                    <a:pt x="75533" y="332740"/>
                  </a:lnTo>
                  <a:lnTo>
                    <a:pt x="85669" y="320040"/>
                  </a:lnTo>
                  <a:lnTo>
                    <a:pt x="87048" y="316230"/>
                  </a:lnTo>
                  <a:lnTo>
                    <a:pt x="44323" y="316230"/>
                  </a:lnTo>
                  <a:lnTo>
                    <a:pt x="37060" y="314960"/>
                  </a:lnTo>
                  <a:lnTo>
                    <a:pt x="30988" y="311150"/>
                  </a:lnTo>
                  <a:lnTo>
                    <a:pt x="26820" y="304800"/>
                  </a:lnTo>
                  <a:lnTo>
                    <a:pt x="25273" y="297180"/>
                  </a:lnTo>
                  <a:lnTo>
                    <a:pt x="25273" y="46990"/>
                  </a:lnTo>
                  <a:lnTo>
                    <a:pt x="26622" y="39369"/>
                  </a:lnTo>
                  <a:lnTo>
                    <a:pt x="30352" y="33019"/>
                  </a:lnTo>
                  <a:lnTo>
                    <a:pt x="35988" y="29210"/>
                  </a:lnTo>
                  <a:lnTo>
                    <a:pt x="43052" y="27940"/>
                  </a:lnTo>
                  <a:lnTo>
                    <a:pt x="160908" y="27940"/>
                  </a:lnTo>
                  <a:lnTo>
                    <a:pt x="62102" y="5080"/>
                  </a:lnTo>
                  <a:lnTo>
                    <a:pt x="51943" y="0"/>
                  </a:lnTo>
                  <a:close/>
                </a:path>
                <a:path w="421004" h="405130">
                  <a:moveTo>
                    <a:pt x="298957" y="43180"/>
                  </a:moveTo>
                  <a:lnTo>
                    <a:pt x="221503" y="43180"/>
                  </a:lnTo>
                  <a:lnTo>
                    <a:pt x="232314" y="44450"/>
                  </a:lnTo>
                  <a:lnTo>
                    <a:pt x="253364" y="49530"/>
                  </a:lnTo>
                  <a:lnTo>
                    <a:pt x="285418" y="68580"/>
                  </a:lnTo>
                  <a:lnTo>
                    <a:pt x="310245" y="93980"/>
                  </a:lnTo>
                  <a:lnTo>
                    <a:pt x="326284" y="125730"/>
                  </a:lnTo>
                  <a:lnTo>
                    <a:pt x="331977" y="162560"/>
                  </a:lnTo>
                  <a:lnTo>
                    <a:pt x="331977" y="170180"/>
                  </a:lnTo>
                  <a:lnTo>
                    <a:pt x="318682" y="215900"/>
                  </a:lnTo>
                  <a:lnTo>
                    <a:pt x="292607" y="250190"/>
                  </a:lnTo>
                  <a:lnTo>
                    <a:pt x="250817" y="274319"/>
                  </a:lnTo>
                  <a:lnTo>
                    <a:pt x="235711" y="278130"/>
                  </a:lnTo>
                  <a:lnTo>
                    <a:pt x="301498" y="278130"/>
                  </a:lnTo>
                  <a:lnTo>
                    <a:pt x="329437" y="303530"/>
                  </a:lnTo>
                  <a:lnTo>
                    <a:pt x="334954" y="318769"/>
                  </a:lnTo>
                  <a:lnTo>
                    <a:pt x="345090" y="330200"/>
                  </a:lnTo>
                  <a:lnTo>
                    <a:pt x="358798" y="339090"/>
                  </a:lnTo>
                  <a:lnTo>
                    <a:pt x="375030" y="341630"/>
                  </a:lnTo>
                  <a:lnTo>
                    <a:pt x="392870" y="339090"/>
                  </a:lnTo>
                  <a:lnTo>
                    <a:pt x="407352" y="328930"/>
                  </a:lnTo>
                  <a:lnTo>
                    <a:pt x="417071" y="314960"/>
                  </a:lnTo>
                  <a:lnTo>
                    <a:pt x="417833" y="311150"/>
                  </a:lnTo>
                  <a:lnTo>
                    <a:pt x="376300" y="311150"/>
                  </a:lnTo>
                  <a:lnTo>
                    <a:pt x="369038" y="309880"/>
                  </a:lnTo>
                  <a:lnTo>
                    <a:pt x="362966" y="306069"/>
                  </a:lnTo>
                  <a:lnTo>
                    <a:pt x="358798" y="299719"/>
                  </a:lnTo>
                  <a:lnTo>
                    <a:pt x="357250" y="292100"/>
                  </a:lnTo>
                  <a:lnTo>
                    <a:pt x="357250" y="289560"/>
                  </a:lnTo>
                  <a:lnTo>
                    <a:pt x="354710" y="284480"/>
                  </a:lnTo>
                  <a:lnTo>
                    <a:pt x="352171" y="283210"/>
                  </a:lnTo>
                  <a:lnTo>
                    <a:pt x="321818" y="256540"/>
                  </a:lnTo>
                  <a:lnTo>
                    <a:pt x="321818" y="254000"/>
                  </a:lnTo>
                  <a:lnTo>
                    <a:pt x="324357" y="252730"/>
                  </a:lnTo>
                  <a:lnTo>
                    <a:pt x="325627" y="250190"/>
                  </a:lnTo>
                  <a:lnTo>
                    <a:pt x="329437" y="246380"/>
                  </a:lnTo>
                  <a:lnTo>
                    <a:pt x="337057" y="233680"/>
                  </a:lnTo>
                  <a:lnTo>
                    <a:pt x="338327" y="233680"/>
                  </a:lnTo>
                  <a:lnTo>
                    <a:pt x="340868" y="227330"/>
                  </a:lnTo>
                  <a:lnTo>
                    <a:pt x="345948" y="220980"/>
                  </a:lnTo>
                  <a:lnTo>
                    <a:pt x="347218" y="214630"/>
                  </a:lnTo>
                  <a:lnTo>
                    <a:pt x="348360" y="213360"/>
                  </a:lnTo>
                  <a:lnTo>
                    <a:pt x="348360" y="212090"/>
                  </a:lnTo>
                  <a:lnTo>
                    <a:pt x="349630" y="208280"/>
                  </a:lnTo>
                  <a:lnTo>
                    <a:pt x="358302" y="167640"/>
                  </a:lnTo>
                  <a:lnTo>
                    <a:pt x="358521" y="146050"/>
                  </a:lnTo>
                  <a:lnTo>
                    <a:pt x="357250" y="139700"/>
                  </a:lnTo>
                  <a:lnTo>
                    <a:pt x="357250" y="138430"/>
                  </a:lnTo>
                  <a:lnTo>
                    <a:pt x="355980" y="137160"/>
                  </a:lnTo>
                  <a:lnTo>
                    <a:pt x="355980" y="133350"/>
                  </a:lnTo>
                  <a:lnTo>
                    <a:pt x="353440" y="125730"/>
                  </a:lnTo>
                  <a:lnTo>
                    <a:pt x="352171" y="119380"/>
                  </a:lnTo>
                  <a:lnTo>
                    <a:pt x="350900" y="118110"/>
                  </a:lnTo>
                  <a:lnTo>
                    <a:pt x="350900" y="116840"/>
                  </a:lnTo>
                  <a:lnTo>
                    <a:pt x="349630" y="113030"/>
                  </a:lnTo>
                  <a:lnTo>
                    <a:pt x="348360" y="107950"/>
                  </a:lnTo>
                  <a:lnTo>
                    <a:pt x="347218" y="104140"/>
                  </a:lnTo>
                  <a:lnTo>
                    <a:pt x="344677" y="100330"/>
                  </a:lnTo>
                  <a:lnTo>
                    <a:pt x="343407" y="99060"/>
                  </a:lnTo>
                  <a:lnTo>
                    <a:pt x="343407" y="95250"/>
                  </a:lnTo>
                  <a:lnTo>
                    <a:pt x="342137" y="93980"/>
                  </a:lnTo>
                  <a:lnTo>
                    <a:pt x="339598" y="88900"/>
                  </a:lnTo>
                  <a:lnTo>
                    <a:pt x="335787" y="82550"/>
                  </a:lnTo>
                  <a:lnTo>
                    <a:pt x="331977" y="78740"/>
                  </a:lnTo>
                  <a:lnTo>
                    <a:pt x="330707" y="78740"/>
                  </a:lnTo>
                  <a:lnTo>
                    <a:pt x="330707" y="76200"/>
                  </a:lnTo>
                  <a:lnTo>
                    <a:pt x="329437" y="74930"/>
                  </a:lnTo>
                  <a:lnTo>
                    <a:pt x="326898" y="69850"/>
                  </a:lnTo>
                  <a:lnTo>
                    <a:pt x="318007" y="60960"/>
                  </a:lnTo>
                  <a:lnTo>
                    <a:pt x="315468" y="59690"/>
                  </a:lnTo>
                  <a:lnTo>
                    <a:pt x="307848" y="50800"/>
                  </a:lnTo>
                  <a:lnTo>
                    <a:pt x="304037" y="49530"/>
                  </a:lnTo>
                  <a:lnTo>
                    <a:pt x="302768" y="48260"/>
                  </a:lnTo>
                  <a:lnTo>
                    <a:pt x="300227" y="46990"/>
                  </a:lnTo>
                  <a:lnTo>
                    <a:pt x="298957" y="44450"/>
                  </a:lnTo>
                  <a:lnTo>
                    <a:pt x="298957" y="43180"/>
                  </a:lnTo>
                  <a:close/>
                </a:path>
                <a:path w="421004" h="405130">
                  <a:moveTo>
                    <a:pt x="363600" y="27940"/>
                  </a:moveTo>
                  <a:lnTo>
                    <a:pt x="49402" y="27940"/>
                  </a:lnTo>
                  <a:lnTo>
                    <a:pt x="51943" y="29210"/>
                  </a:lnTo>
                  <a:lnTo>
                    <a:pt x="53212" y="30480"/>
                  </a:lnTo>
                  <a:lnTo>
                    <a:pt x="54482" y="30480"/>
                  </a:lnTo>
                  <a:lnTo>
                    <a:pt x="122935" y="44450"/>
                  </a:lnTo>
                  <a:lnTo>
                    <a:pt x="122935" y="46990"/>
                  </a:lnTo>
                  <a:lnTo>
                    <a:pt x="121665" y="46990"/>
                  </a:lnTo>
                  <a:lnTo>
                    <a:pt x="119125" y="49530"/>
                  </a:lnTo>
                  <a:lnTo>
                    <a:pt x="116585" y="49530"/>
                  </a:lnTo>
                  <a:lnTo>
                    <a:pt x="105155" y="60960"/>
                  </a:lnTo>
                  <a:lnTo>
                    <a:pt x="102615" y="62230"/>
                  </a:lnTo>
                  <a:lnTo>
                    <a:pt x="96265" y="68580"/>
                  </a:lnTo>
                  <a:lnTo>
                    <a:pt x="93725" y="74930"/>
                  </a:lnTo>
                  <a:lnTo>
                    <a:pt x="89915" y="78740"/>
                  </a:lnTo>
                  <a:lnTo>
                    <a:pt x="88646" y="78740"/>
                  </a:lnTo>
                  <a:lnTo>
                    <a:pt x="88646" y="80010"/>
                  </a:lnTo>
                  <a:lnTo>
                    <a:pt x="87375" y="81280"/>
                  </a:lnTo>
                  <a:lnTo>
                    <a:pt x="79755" y="91440"/>
                  </a:lnTo>
                  <a:lnTo>
                    <a:pt x="77215" y="97790"/>
                  </a:lnTo>
                  <a:lnTo>
                    <a:pt x="75946" y="99060"/>
                  </a:lnTo>
                  <a:lnTo>
                    <a:pt x="75946" y="100330"/>
                  </a:lnTo>
                  <a:lnTo>
                    <a:pt x="74675" y="101600"/>
                  </a:lnTo>
                  <a:lnTo>
                    <a:pt x="73405" y="106680"/>
                  </a:lnTo>
                  <a:lnTo>
                    <a:pt x="70865" y="111760"/>
                  </a:lnTo>
                  <a:lnTo>
                    <a:pt x="69723" y="116840"/>
                  </a:lnTo>
                  <a:lnTo>
                    <a:pt x="68452" y="119380"/>
                  </a:lnTo>
                  <a:lnTo>
                    <a:pt x="65912" y="127000"/>
                  </a:lnTo>
                  <a:lnTo>
                    <a:pt x="63373" y="137160"/>
                  </a:lnTo>
                  <a:lnTo>
                    <a:pt x="63373" y="138430"/>
                  </a:lnTo>
                  <a:lnTo>
                    <a:pt x="62102" y="139700"/>
                  </a:lnTo>
                  <a:lnTo>
                    <a:pt x="62102" y="149860"/>
                  </a:lnTo>
                  <a:lnTo>
                    <a:pt x="60832" y="157480"/>
                  </a:lnTo>
                  <a:lnTo>
                    <a:pt x="60832" y="163830"/>
                  </a:lnTo>
                  <a:lnTo>
                    <a:pt x="65912" y="201930"/>
                  </a:lnTo>
                  <a:lnTo>
                    <a:pt x="68452" y="208280"/>
                  </a:lnTo>
                  <a:lnTo>
                    <a:pt x="68452" y="209550"/>
                  </a:lnTo>
                  <a:lnTo>
                    <a:pt x="69723" y="212090"/>
                  </a:lnTo>
                  <a:lnTo>
                    <a:pt x="69723" y="213360"/>
                  </a:lnTo>
                  <a:lnTo>
                    <a:pt x="72135" y="219710"/>
                  </a:lnTo>
                  <a:lnTo>
                    <a:pt x="74675" y="226060"/>
                  </a:lnTo>
                  <a:lnTo>
                    <a:pt x="77215" y="231140"/>
                  </a:lnTo>
                  <a:lnTo>
                    <a:pt x="78485" y="232410"/>
                  </a:lnTo>
                  <a:lnTo>
                    <a:pt x="78485" y="233680"/>
                  </a:lnTo>
                  <a:lnTo>
                    <a:pt x="82296" y="238760"/>
                  </a:lnTo>
                  <a:lnTo>
                    <a:pt x="84835" y="243840"/>
                  </a:lnTo>
                  <a:lnTo>
                    <a:pt x="88646" y="247650"/>
                  </a:lnTo>
                  <a:lnTo>
                    <a:pt x="89915" y="247650"/>
                  </a:lnTo>
                  <a:lnTo>
                    <a:pt x="89915" y="250190"/>
                  </a:lnTo>
                  <a:lnTo>
                    <a:pt x="97535" y="259080"/>
                  </a:lnTo>
                  <a:lnTo>
                    <a:pt x="103885" y="265430"/>
                  </a:lnTo>
                  <a:lnTo>
                    <a:pt x="70865" y="284480"/>
                  </a:lnTo>
                  <a:lnTo>
                    <a:pt x="65912" y="288290"/>
                  </a:lnTo>
                  <a:lnTo>
                    <a:pt x="63373" y="292100"/>
                  </a:lnTo>
                  <a:lnTo>
                    <a:pt x="63373" y="297180"/>
                  </a:lnTo>
                  <a:lnTo>
                    <a:pt x="61825" y="304800"/>
                  </a:lnTo>
                  <a:lnTo>
                    <a:pt x="57657" y="311150"/>
                  </a:lnTo>
                  <a:lnTo>
                    <a:pt x="51585" y="314960"/>
                  </a:lnTo>
                  <a:lnTo>
                    <a:pt x="44323" y="316230"/>
                  </a:lnTo>
                  <a:lnTo>
                    <a:pt x="87048" y="316230"/>
                  </a:lnTo>
                  <a:lnTo>
                    <a:pt x="91185" y="304800"/>
                  </a:lnTo>
                  <a:lnTo>
                    <a:pt x="127888" y="284480"/>
                  </a:lnTo>
                  <a:lnTo>
                    <a:pt x="187451" y="284480"/>
                  </a:lnTo>
                  <a:lnTo>
                    <a:pt x="183642" y="278130"/>
                  </a:lnTo>
                  <a:lnTo>
                    <a:pt x="145272" y="262890"/>
                  </a:lnTo>
                  <a:lnTo>
                    <a:pt x="106727" y="223519"/>
                  </a:lnTo>
                  <a:lnTo>
                    <a:pt x="91185" y="182880"/>
                  </a:lnTo>
                  <a:lnTo>
                    <a:pt x="88646" y="168910"/>
                  </a:lnTo>
                  <a:lnTo>
                    <a:pt x="88728" y="161290"/>
                  </a:lnTo>
                  <a:lnTo>
                    <a:pt x="96146" y="121919"/>
                  </a:lnTo>
                  <a:lnTo>
                    <a:pt x="128587" y="74930"/>
                  </a:lnTo>
                  <a:lnTo>
                    <a:pt x="167258" y="49530"/>
                  </a:lnTo>
                  <a:lnTo>
                    <a:pt x="199655" y="43180"/>
                  </a:lnTo>
                  <a:lnTo>
                    <a:pt x="296418" y="43180"/>
                  </a:lnTo>
                  <a:lnTo>
                    <a:pt x="363600" y="27940"/>
                  </a:lnTo>
                  <a:close/>
                </a:path>
                <a:path w="421004" h="405130">
                  <a:moveTo>
                    <a:pt x="416155" y="24130"/>
                  </a:moveTo>
                  <a:lnTo>
                    <a:pt x="373760" y="24130"/>
                  </a:lnTo>
                  <a:lnTo>
                    <a:pt x="381023" y="26669"/>
                  </a:lnTo>
                  <a:lnTo>
                    <a:pt x="387095" y="30480"/>
                  </a:lnTo>
                  <a:lnTo>
                    <a:pt x="391263" y="36830"/>
                  </a:lnTo>
                  <a:lnTo>
                    <a:pt x="392810" y="43180"/>
                  </a:lnTo>
                  <a:lnTo>
                    <a:pt x="395350" y="43180"/>
                  </a:lnTo>
                  <a:lnTo>
                    <a:pt x="395350" y="292100"/>
                  </a:lnTo>
                  <a:lnTo>
                    <a:pt x="393803" y="299719"/>
                  </a:lnTo>
                  <a:lnTo>
                    <a:pt x="389635" y="306069"/>
                  </a:lnTo>
                  <a:lnTo>
                    <a:pt x="383563" y="309880"/>
                  </a:lnTo>
                  <a:lnTo>
                    <a:pt x="376300" y="311150"/>
                  </a:lnTo>
                  <a:lnTo>
                    <a:pt x="417833" y="311150"/>
                  </a:lnTo>
                  <a:lnTo>
                    <a:pt x="420624" y="297180"/>
                  </a:lnTo>
                  <a:lnTo>
                    <a:pt x="420624" y="43180"/>
                  </a:lnTo>
                  <a:lnTo>
                    <a:pt x="417052" y="25400"/>
                  </a:lnTo>
                  <a:lnTo>
                    <a:pt x="416155" y="24130"/>
                  </a:lnTo>
                  <a:close/>
                </a:path>
                <a:path w="421004" h="405130">
                  <a:moveTo>
                    <a:pt x="163449" y="132080"/>
                  </a:moveTo>
                  <a:lnTo>
                    <a:pt x="148208" y="132080"/>
                  </a:lnTo>
                  <a:lnTo>
                    <a:pt x="141858" y="138430"/>
                  </a:lnTo>
                  <a:lnTo>
                    <a:pt x="141858" y="152400"/>
                  </a:lnTo>
                  <a:lnTo>
                    <a:pt x="148208" y="158750"/>
                  </a:lnTo>
                  <a:lnTo>
                    <a:pt x="163449" y="158750"/>
                  </a:lnTo>
                  <a:lnTo>
                    <a:pt x="169799" y="152400"/>
                  </a:lnTo>
                  <a:lnTo>
                    <a:pt x="169799" y="138430"/>
                  </a:lnTo>
                  <a:lnTo>
                    <a:pt x="163449" y="132080"/>
                  </a:lnTo>
                  <a:close/>
                </a:path>
                <a:path w="421004" h="405130">
                  <a:moveTo>
                    <a:pt x="272414" y="132080"/>
                  </a:moveTo>
                  <a:lnTo>
                    <a:pt x="257175" y="132080"/>
                  </a:lnTo>
                  <a:lnTo>
                    <a:pt x="250825" y="138430"/>
                  </a:lnTo>
                  <a:lnTo>
                    <a:pt x="250825" y="152400"/>
                  </a:lnTo>
                  <a:lnTo>
                    <a:pt x="257175" y="158750"/>
                  </a:lnTo>
                  <a:lnTo>
                    <a:pt x="272414" y="158750"/>
                  </a:lnTo>
                  <a:lnTo>
                    <a:pt x="278764" y="152400"/>
                  </a:lnTo>
                  <a:lnTo>
                    <a:pt x="278764" y="138430"/>
                  </a:lnTo>
                  <a:lnTo>
                    <a:pt x="272414" y="132080"/>
                  </a:lnTo>
                  <a:close/>
                </a:path>
                <a:path w="421004" h="405130">
                  <a:moveTo>
                    <a:pt x="209042" y="19050"/>
                  </a:moveTo>
                  <a:lnTo>
                    <a:pt x="184844" y="21590"/>
                  </a:lnTo>
                  <a:lnTo>
                    <a:pt x="160908" y="27940"/>
                  </a:lnTo>
                  <a:lnTo>
                    <a:pt x="257175" y="27940"/>
                  </a:lnTo>
                  <a:lnTo>
                    <a:pt x="233239" y="21590"/>
                  </a:lnTo>
                  <a:lnTo>
                    <a:pt x="209042" y="19050"/>
                  </a:lnTo>
                  <a:close/>
                </a:path>
                <a:path w="421004" h="405130">
                  <a:moveTo>
                    <a:pt x="373760" y="0"/>
                  </a:moveTo>
                  <a:lnTo>
                    <a:pt x="367410" y="0"/>
                  </a:lnTo>
                  <a:lnTo>
                    <a:pt x="362330" y="2540"/>
                  </a:lnTo>
                  <a:lnTo>
                    <a:pt x="355980" y="5080"/>
                  </a:lnTo>
                  <a:lnTo>
                    <a:pt x="257175" y="27940"/>
                  </a:lnTo>
                  <a:lnTo>
                    <a:pt x="364871" y="27940"/>
                  </a:lnTo>
                  <a:lnTo>
                    <a:pt x="364871" y="25400"/>
                  </a:lnTo>
                  <a:lnTo>
                    <a:pt x="366140" y="25400"/>
                  </a:lnTo>
                  <a:lnTo>
                    <a:pt x="368680" y="24130"/>
                  </a:lnTo>
                  <a:lnTo>
                    <a:pt x="416155" y="24130"/>
                  </a:lnTo>
                  <a:lnTo>
                    <a:pt x="407193" y="11430"/>
                  </a:lnTo>
                  <a:lnTo>
                    <a:pt x="392334" y="2540"/>
                  </a:lnTo>
                  <a:lnTo>
                    <a:pt x="3737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58155" y="1"/>
            <a:ext cx="4085845" cy="1552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0600" y="209550"/>
            <a:ext cx="4191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FAFF52"/>
                </a:solidFill>
                <a:latin typeface="Carlito"/>
                <a:cs typeface="Carlito"/>
              </a:rPr>
              <a:t>ABOUT </a:t>
            </a:r>
            <a:r>
              <a:rPr sz="3600" b="0" spc="-5" dirty="0">
                <a:solidFill>
                  <a:srgbClr val="FAFF52"/>
                </a:solidFill>
                <a:latin typeface="Carlito"/>
                <a:cs typeface="Carlito"/>
              </a:rPr>
              <a:t>THE</a:t>
            </a:r>
            <a:r>
              <a:rPr sz="3600" b="0" spc="-80" dirty="0">
                <a:solidFill>
                  <a:srgbClr val="FAFF52"/>
                </a:solidFill>
                <a:latin typeface="Carlito"/>
                <a:cs typeface="Carlito"/>
              </a:rPr>
              <a:t> </a:t>
            </a:r>
            <a:r>
              <a:rPr sz="3600" b="0" dirty="0">
                <a:solidFill>
                  <a:srgbClr val="FAFF52"/>
                </a:solidFill>
                <a:latin typeface="Carlito"/>
                <a:cs typeface="Carlito"/>
              </a:rPr>
              <a:t>POET</a:t>
            </a:r>
            <a:endParaRPr sz="36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800" y="1733550"/>
            <a:ext cx="8610600" cy="3295133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0" dirty="0">
                <a:solidFill>
                  <a:srgbClr val="FFFFFF"/>
                </a:solidFill>
                <a:latin typeface="Carlito"/>
                <a:cs typeface="Carlito"/>
              </a:rPr>
              <a:t>Walt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Whitman is a major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figure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American</a:t>
            </a:r>
            <a:r>
              <a:rPr sz="2800" spc="1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Carlito"/>
                <a:cs typeface="Carlito"/>
              </a:rPr>
              <a:t>poetry.</a:t>
            </a:r>
            <a:endParaRPr sz="2800">
              <a:latin typeface="Carlito"/>
              <a:cs typeface="Carlito"/>
            </a:endParaRPr>
          </a:p>
          <a:p>
            <a:pPr marL="355600" marR="1073150" indent="-342900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He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nonconformist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man </a:t>
            </a:r>
            <a:r>
              <a:rPr sz="2800" spc="-5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all</a:t>
            </a:r>
            <a:r>
              <a:rPr lang="en-US" sz="2800" spc="-5" dirty="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smtClean="0">
                <a:solidFill>
                  <a:srgbClr val="FFFFFF"/>
                </a:solidFill>
                <a:latin typeface="Carlito"/>
                <a:cs typeface="Carlito"/>
              </a:rPr>
              <a:t>respects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,</a:t>
            </a:r>
            <a:r>
              <a:rPr lang="en-US" sz="2800" spc="-5" dirty="0" smtClean="0">
                <a:solidFill>
                  <a:srgbClr val="FFFFFF"/>
                </a:solidFill>
                <a:latin typeface="Carlito"/>
                <a:cs typeface="Carlito"/>
              </a:rPr>
              <a:t>   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 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including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his </a:t>
            </a:r>
            <a:r>
              <a:rPr sz="2800" spc="-5">
                <a:solidFill>
                  <a:srgbClr val="FFFFFF"/>
                </a:solidFill>
                <a:latin typeface="Carlito"/>
                <a:cs typeface="Carlito"/>
              </a:rPr>
              <a:t>social</a:t>
            </a:r>
            <a:r>
              <a:rPr sz="2800" spc="7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20" smtClean="0">
                <a:solidFill>
                  <a:srgbClr val="FFFFFF"/>
                </a:solidFill>
                <a:latin typeface="Carlito"/>
                <a:cs typeface="Carlito"/>
              </a:rPr>
              <a:t>life</a:t>
            </a:r>
            <a:r>
              <a:rPr lang="en-US" sz="2800" spc="-20" dirty="0" smtClean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Clr>
                <a:srgbClr val="FFFFFF"/>
              </a:buClr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/>
              <a:t>	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lang="en-US" sz="2800" spc="-5" dirty="0" smtClean="0">
                <a:solidFill>
                  <a:srgbClr val="FFFFFF"/>
                </a:solidFill>
                <a:latin typeface="Carlito"/>
                <a:cs typeface="Carlito"/>
              </a:rPr>
              <a:t>s a matter of fact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lang="en-US" sz="2800" spc="-5" dirty="0" smtClean="0">
                <a:solidFill>
                  <a:srgbClr val="FFFFFF"/>
                </a:solidFill>
                <a:latin typeface="Carlito"/>
                <a:cs typeface="Carlito"/>
              </a:rPr>
              <a:t>i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n </a:t>
            </a:r>
            <a:r>
              <a:rPr sz="2800" dirty="0">
                <a:solidFill>
                  <a:srgbClr val="FFFFFF"/>
                </a:solidFill>
                <a:latin typeface="Carlito"/>
                <a:cs typeface="Carlito"/>
              </a:rPr>
              <a:t>an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age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when all poetry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was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rhymed </a:t>
            </a:r>
            <a:r>
              <a:rPr sz="2800" spc="-5">
                <a:solidFill>
                  <a:srgbClr val="FFFFFF"/>
                </a:solidFill>
                <a:latin typeface="Carlito"/>
                <a:cs typeface="Carlito"/>
              </a:rPr>
              <a:t>&amp;  </a:t>
            </a:r>
            <a:r>
              <a:rPr sz="2800" spc="-10" smtClean="0">
                <a:solidFill>
                  <a:srgbClr val="FFFFFF"/>
                </a:solidFill>
                <a:latin typeface="Carlito"/>
                <a:cs typeface="Carlito"/>
              </a:rPr>
              <a:t>metrical</a:t>
            </a:r>
            <a:r>
              <a:rPr lang="en-US" sz="2800" spc="-10" dirty="0" smtClean="0">
                <a:solidFill>
                  <a:srgbClr val="FFFFFF"/>
                </a:solidFill>
                <a:latin typeface="Carlito"/>
                <a:cs typeface="Carlito"/>
              </a:rPr>
              <a:t>,</a:t>
            </a:r>
            <a:r>
              <a:rPr sz="2800" spc="-5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Whiteman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made a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break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with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tradition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&amp; 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wrote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revolutionary new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kind of </a:t>
            </a:r>
            <a:r>
              <a:rPr sz="2800" spc="-10" dirty="0">
                <a:solidFill>
                  <a:srgbClr val="FFFFFF"/>
                </a:solidFill>
                <a:latin typeface="Carlito"/>
                <a:cs typeface="Carlito"/>
              </a:rPr>
              <a:t>poetry </a:t>
            </a:r>
            <a:r>
              <a:rPr sz="28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800" spc="-15" dirty="0">
                <a:solidFill>
                  <a:srgbClr val="FFFFFF"/>
                </a:solidFill>
                <a:latin typeface="Carlito"/>
                <a:cs typeface="Carlito"/>
              </a:rPr>
              <a:t>free  </a:t>
            </a:r>
            <a:r>
              <a:rPr sz="2800" spc="-20" dirty="0">
                <a:solidFill>
                  <a:srgbClr val="FFFFFF"/>
                </a:solidFill>
                <a:latin typeface="Carlito"/>
                <a:cs typeface="Carlito"/>
              </a:rPr>
              <a:t>verse.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12191" y="5122164"/>
            <a:ext cx="9169400" cy="34290"/>
            <a:chOff x="-12191" y="5122164"/>
            <a:chExt cx="9169400" cy="34290"/>
          </a:xfrm>
        </p:grpSpPr>
        <p:sp>
          <p:nvSpPr>
            <p:cNvPr id="6" name="object 6"/>
            <p:cNvSpPr/>
            <p:nvPr/>
          </p:nvSpPr>
          <p:spPr>
            <a:xfrm>
              <a:off x="762" y="5135118"/>
              <a:ext cx="9143365" cy="8890"/>
            </a:xfrm>
            <a:custGeom>
              <a:avLst/>
              <a:gdLst/>
              <a:ahLst/>
              <a:cxnLst/>
              <a:rect l="l" t="t" r="r" b="b"/>
              <a:pathLst>
                <a:path w="9143365" h="8889">
                  <a:moveTo>
                    <a:pt x="9143238" y="8381"/>
                  </a:moveTo>
                  <a:lnTo>
                    <a:pt x="9143238" y="0"/>
                  </a:lnTo>
                  <a:lnTo>
                    <a:pt x="0" y="0"/>
                  </a:lnTo>
                  <a:lnTo>
                    <a:pt x="0" y="8381"/>
                  </a:lnTo>
                  <a:lnTo>
                    <a:pt x="9143238" y="8381"/>
                  </a:lnTo>
                  <a:close/>
                </a:path>
              </a:pathLst>
            </a:custGeom>
            <a:solidFill>
              <a:srgbClr val="315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2" y="5135118"/>
              <a:ext cx="9143365" cy="8890"/>
            </a:xfrm>
            <a:custGeom>
              <a:avLst/>
              <a:gdLst/>
              <a:ahLst/>
              <a:cxnLst/>
              <a:rect l="l" t="t" r="r" b="b"/>
              <a:pathLst>
                <a:path w="9143365" h="8889">
                  <a:moveTo>
                    <a:pt x="-12954" y="4190"/>
                  </a:moveTo>
                  <a:lnTo>
                    <a:pt x="9156192" y="4190"/>
                  </a:lnTo>
                </a:path>
              </a:pathLst>
            </a:custGeom>
            <a:ln w="34289">
              <a:solidFill>
                <a:srgbClr val="3457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46" name="AutoShape 2" descr="Lost Walt Whitman Novel Discovered By Grad Student : The Two-Way : NP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1828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52400" y="158115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(1819-1892)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97423" y="339852"/>
            <a:ext cx="3593591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05400" y="438150"/>
            <a:ext cx="4038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solidFill>
                  <a:srgbClr val="FAFF52"/>
                </a:solidFill>
                <a:latin typeface="Carlito"/>
                <a:cs typeface="Carlito"/>
              </a:rPr>
              <a:t>ABOUT THE</a:t>
            </a:r>
            <a:r>
              <a:rPr sz="3200" b="0" spc="-55" dirty="0">
                <a:solidFill>
                  <a:srgbClr val="FAFF52"/>
                </a:solidFill>
                <a:latin typeface="Carlito"/>
                <a:cs typeface="Carlito"/>
              </a:rPr>
              <a:t> </a:t>
            </a:r>
            <a:r>
              <a:rPr sz="3200" b="0" dirty="0">
                <a:solidFill>
                  <a:srgbClr val="FAFF52"/>
                </a:solidFill>
                <a:latin typeface="Carlito"/>
                <a:cs typeface="Carlito"/>
              </a:rPr>
              <a:t>POEM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3400" y="1200150"/>
            <a:ext cx="8091170" cy="392761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75"/>
              </a:spcBef>
            </a:pP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b="1" spc="-5">
                <a:solidFill>
                  <a:srgbClr val="FFFFFF"/>
                </a:solidFill>
                <a:latin typeface="Carlito"/>
                <a:cs typeface="Carlito"/>
              </a:rPr>
              <a:t>this 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poem, 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lang="en-US" sz="2400" b="1" spc="-5" dirty="0" smtClean="0">
                <a:solidFill>
                  <a:srgbClr val="FFFFFF"/>
                </a:solidFill>
                <a:latin typeface="Carlito"/>
                <a:cs typeface="Carlito"/>
              </a:rPr>
              <a:t> poet</a:t>
            </a:r>
            <a:r>
              <a:rPr sz="2400" b="1" spc="-1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expresses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his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feelings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about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animals </a:t>
            </a:r>
            <a:r>
              <a:rPr sz="2400" b="1">
                <a:solidFill>
                  <a:srgbClr val="FFFFFF"/>
                </a:solidFill>
                <a:latin typeface="Carlito"/>
                <a:cs typeface="Carlito"/>
              </a:rPr>
              <a:t>. </a:t>
            </a:r>
            <a:r>
              <a:rPr lang="en-US" sz="2400" b="1" dirty="0" smtClean="0">
                <a:solidFill>
                  <a:srgbClr val="FFFFFF"/>
                </a:solidFill>
                <a:latin typeface="Carlito"/>
                <a:cs typeface="Carlito"/>
              </a:rPr>
              <a:t>The poet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,</a:t>
            </a:r>
            <a:r>
              <a:rPr lang="en-US" sz="2400" b="1" spc="-5" dirty="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being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an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animal-lover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compares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his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life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at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home with  animal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that with </a:t>
            </a:r>
            <a:r>
              <a:rPr sz="2400" b="1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400" b="1" spc="-10" smtClean="0">
                <a:solidFill>
                  <a:srgbClr val="FFFFFF"/>
                </a:solidFill>
                <a:latin typeface="Carlito"/>
                <a:cs typeface="Carlito"/>
              </a:rPr>
              <a:t>human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.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He finds human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be more 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complicated </a:t>
            </a:r>
            <a:r>
              <a:rPr sz="2400" b="1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2400" b="1" spc="-10" smtClean="0">
                <a:solidFill>
                  <a:srgbClr val="FFFFFF"/>
                </a:solidFill>
                <a:latin typeface="Carlito"/>
                <a:cs typeface="Carlito"/>
              </a:rPr>
              <a:t>false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as </a:t>
            </a:r>
            <a:r>
              <a:rPr sz="2400" b="1" spc="-10">
                <a:solidFill>
                  <a:srgbClr val="FFFFFF"/>
                </a:solidFill>
                <a:latin typeface="Carlito"/>
                <a:cs typeface="Carlito"/>
              </a:rPr>
              <a:t>against 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animals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which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are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according 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him placid </a:t>
            </a:r>
            <a:r>
              <a:rPr sz="2400" b="1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2400" b="1" spc="-10" smtClean="0">
                <a:solidFill>
                  <a:srgbClr val="FFFFFF"/>
                </a:solidFill>
                <a:latin typeface="Carlito"/>
                <a:cs typeface="Carlito"/>
              </a:rPr>
              <a:t>self-contained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.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Animals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do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not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dissatisfy </a:t>
            </a:r>
            <a:r>
              <a:rPr sz="2400" b="1">
                <a:solidFill>
                  <a:srgbClr val="FFFFFF"/>
                </a:solidFill>
                <a:latin typeface="Carlito"/>
                <a:cs typeface="Carlito"/>
              </a:rPr>
              <a:t>their  </a:t>
            </a:r>
            <a:r>
              <a:rPr sz="2400" b="1" spc="-10" smtClean="0">
                <a:solidFill>
                  <a:srgbClr val="FFFFFF"/>
                </a:solidFill>
                <a:latin typeface="Carlito"/>
                <a:cs typeface="Carlito"/>
              </a:rPr>
              <a:t>condition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nor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do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they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have mania of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owning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things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compared 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humans. No animal is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unhappy over </a:t>
            </a:r>
            <a:r>
              <a:rPr sz="2400" b="1" spc="-10">
                <a:solidFill>
                  <a:srgbClr val="FFFFFF"/>
                </a:solidFill>
                <a:latin typeface="Carlito"/>
                <a:cs typeface="Carlito"/>
              </a:rPr>
              <a:t>his 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mis-condition.</a:t>
            </a:r>
            <a:r>
              <a:rPr lang="en-US" sz="2400" b="1" spc="-5" dirty="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b="1" spc="-10" smtClean="0">
                <a:solidFill>
                  <a:srgbClr val="FFFFFF"/>
                </a:solidFill>
                <a:latin typeface="Carlito"/>
                <a:cs typeface="Carlito"/>
              </a:rPr>
              <a:t>writer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400" b="1" spc="-5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ends</a:t>
            </a:r>
            <a:r>
              <a:rPr sz="2400" b="1" smtClean="0">
                <a:solidFill>
                  <a:srgbClr val="FFFFFF"/>
                </a:solidFill>
                <a:latin typeface="Carlito"/>
                <a:cs typeface="Carlito"/>
              </a:rPr>
              <a:t>,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gives a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sarcastic reference symbolically 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trying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say that animals remind him of his childhood </a:t>
            </a:r>
            <a:r>
              <a:rPr sz="2400" b="1" spc="-5">
                <a:solidFill>
                  <a:srgbClr val="FFFFFF"/>
                </a:solidFill>
                <a:latin typeface="Carlito"/>
                <a:cs typeface="Carlito"/>
              </a:rPr>
              <a:t>things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r>
              <a:rPr lang="en-US" sz="2400" b="1" spc="-5" dirty="0" smtClean="0">
                <a:solidFill>
                  <a:srgbClr val="FFFFFF"/>
                </a:solidFill>
                <a:latin typeface="Carlito"/>
                <a:cs typeface="Carlito"/>
              </a:rPr>
              <a:t> The</a:t>
            </a:r>
            <a:r>
              <a:rPr sz="2400" b="1" spc="-5" smtClean="0">
                <a:solidFill>
                  <a:srgbClr val="FFFFFF"/>
                </a:solidFill>
                <a:latin typeface="Carlito"/>
                <a:cs typeface="Carlito"/>
              </a:rPr>
              <a:t>  </a:t>
            </a:r>
            <a:r>
              <a:rPr lang="en-US" sz="2400" b="1" spc="-5" dirty="0" smtClean="0">
                <a:solidFill>
                  <a:srgbClr val="FFFFFF"/>
                </a:solidFill>
                <a:latin typeface="Carlito"/>
                <a:cs typeface="Carlito"/>
              </a:rPr>
              <a:t>poet</a:t>
            </a:r>
            <a:r>
              <a:rPr sz="2400" b="1" spc="-20" smtClean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wonders these memories of childhood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as </a:t>
            </a:r>
            <a:r>
              <a:rPr sz="2400" b="1" spc="-25" dirty="0">
                <a:solidFill>
                  <a:srgbClr val="FFFFFF"/>
                </a:solidFill>
                <a:latin typeface="Carlito"/>
                <a:cs typeface="Carlito"/>
              </a:rPr>
              <a:t>token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which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he  </a:t>
            </a:r>
            <a:r>
              <a:rPr sz="2400" b="1" spc="-15" dirty="0">
                <a:solidFill>
                  <a:srgbClr val="FFFFFF"/>
                </a:solidFill>
                <a:latin typeface="Carlito"/>
                <a:cs typeface="Carlito"/>
              </a:rPr>
              <a:t>feels to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have fallen by </a:t>
            </a: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him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long</a:t>
            </a:r>
            <a:r>
              <a:rPr sz="2400" b="1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ago.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pc="-35" dirty="0"/>
              <a:t>We </a:t>
            </a:r>
            <a:r>
              <a:rPr spc="-10" dirty="0"/>
              <a:t>would </a:t>
            </a:r>
            <a:r>
              <a:rPr dirty="0"/>
              <a:t>learn about :-</a:t>
            </a:r>
          </a:p>
          <a:p>
            <a:pPr marL="411480" indent="-399415">
              <a:lnSpc>
                <a:spcPct val="100000"/>
              </a:lnSpc>
              <a:spcBef>
                <a:spcPts val="480"/>
              </a:spcBef>
              <a:buFont typeface="Wingdings"/>
              <a:buChar char=""/>
              <a:tabLst>
                <a:tab pos="411480" algn="l"/>
                <a:tab pos="412115" algn="l"/>
              </a:tabLst>
            </a:pPr>
            <a:r>
              <a:rPr dirty="0"/>
              <a:t>A </a:t>
            </a:r>
            <a:r>
              <a:rPr spc="-10" dirty="0"/>
              <a:t>revolutionary </a:t>
            </a:r>
            <a:r>
              <a:rPr spc="-5" dirty="0"/>
              <a:t>new </a:t>
            </a:r>
            <a:r>
              <a:rPr dirty="0"/>
              <a:t>kind </a:t>
            </a:r>
            <a:r>
              <a:rPr spc="-5" dirty="0"/>
              <a:t>of poetry </a:t>
            </a:r>
            <a:r>
              <a:rPr dirty="0"/>
              <a:t>in </a:t>
            </a:r>
            <a:r>
              <a:rPr spc="-10" dirty="0"/>
              <a:t>free</a:t>
            </a:r>
            <a:r>
              <a:rPr dirty="0"/>
              <a:t> </a:t>
            </a:r>
            <a:r>
              <a:rPr spc="-15" dirty="0"/>
              <a:t>verse.</a:t>
            </a:r>
          </a:p>
          <a:p>
            <a:pPr marL="411480" indent="-399415">
              <a:lnSpc>
                <a:spcPct val="100000"/>
              </a:lnSpc>
              <a:spcBef>
                <a:spcPts val="480"/>
              </a:spcBef>
              <a:buFont typeface="Wingdings"/>
              <a:buChar char=""/>
              <a:tabLst>
                <a:tab pos="411480" algn="l"/>
                <a:tab pos="412115" algn="l"/>
              </a:tabLst>
            </a:pPr>
            <a:r>
              <a:rPr spc="-5" dirty="0"/>
              <a:t>The </a:t>
            </a:r>
            <a:r>
              <a:rPr spc="-10" dirty="0"/>
              <a:t>intimate feelings </a:t>
            </a:r>
            <a:r>
              <a:rPr dirty="0"/>
              <a:t>of animals </a:t>
            </a:r>
            <a:r>
              <a:rPr spc="-15" dirty="0"/>
              <a:t>towards</a:t>
            </a:r>
            <a:r>
              <a:rPr spc="35" dirty="0"/>
              <a:t> </a:t>
            </a:r>
            <a:r>
              <a:rPr spc="-5" dirty="0"/>
              <a:t>human</a:t>
            </a:r>
          </a:p>
          <a:p>
            <a:pPr marL="355600">
              <a:lnSpc>
                <a:spcPct val="100000"/>
              </a:lnSpc>
            </a:pPr>
            <a:r>
              <a:rPr dirty="0"/>
              <a:t>&amp; </a:t>
            </a:r>
            <a:r>
              <a:rPr spc="-5" dirty="0"/>
              <a:t>that of </a:t>
            </a:r>
            <a:r>
              <a:rPr dirty="0"/>
              <a:t>a human </a:t>
            </a:r>
            <a:r>
              <a:rPr spc="-15" dirty="0"/>
              <a:t>towards </a:t>
            </a:r>
            <a:r>
              <a:rPr dirty="0"/>
              <a:t>the</a:t>
            </a:r>
            <a:r>
              <a:rPr spc="-25" dirty="0"/>
              <a:t> </a:t>
            </a:r>
            <a:r>
              <a:rPr spc="-5" dirty="0"/>
              <a:t>same.</a:t>
            </a:r>
          </a:p>
          <a:p>
            <a:pPr marL="355600" marR="110489" indent="-34290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Font typeface="Wingdings"/>
              <a:buChar char=""/>
              <a:tabLst>
                <a:tab pos="411480" algn="l"/>
                <a:tab pos="412115" algn="l"/>
              </a:tabLst>
            </a:pPr>
            <a:r>
              <a:rPr dirty="0">
                <a:solidFill>
                  <a:srgbClr val="000000"/>
                </a:solidFill>
              </a:rPr>
              <a:t>	</a:t>
            </a:r>
            <a:r>
              <a:rPr spc="-5" dirty="0"/>
              <a:t>The </a:t>
            </a:r>
            <a:r>
              <a:rPr spc="-10" dirty="0"/>
              <a:t>feeling </a:t>
            </a:r>
            <a:r>
              <a:rPr spc="-5" dirty="0"/>
              <a:t>of self-sufficiency that </a:t>
            </a:r>
            <a:r>
              <a:rPr dirty="0"/>
              <a:t>animals </a:t>
            </a:r>
            <a:r>
              <a:rPr spc="-20" dirty="0"/>
              <a:t>have  </a:t>
            </a:r>
            <a:r>
              <a:rPr spc="-15" dirty="0"/>
              <a:t>for</a:t>
            </a:r>
            <a:r>
              <a:rPr spc="-20" dirty="0"/>
              <a:t> </a:t>
            </a:r>
            <a:r>
              <a:rPr spc="-5" dirty="0"/>
              <a:t>themselves.</a:t>
            </a:r>
          </a:p>
          <a:p>
            <a:pPr marL="355600" marR="279400" indent="-34290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Font typeface="Wingdings"/>
              <a:buChar char=""/>
              <a:tabLst>
                <a:tab pos="411480" algn="l"/>
                <a:tab pos="412115" algn="l"/>
              </a:tabLst>
            </a:pPr>
            <a:r>
              <a:rPr dirty="0">
                <a:solidFill>
                  <a:srgbClr val="000000"/>
                </a:solidFill>
              </a:rPr>
              <a:t>	</a:t>
            </a:r>
            <a:r>
              <a:rPr spc="-10" dirty="0"/>
              <a:t>Never </a:t>
            </a:r>
            <a:r>
              <a:rPr spc="-15" dirty="0"/>
              <a:t>to </a:t>
            </a:r>
            <a:r>
              <a:rPr spc="-5" dirty="0"/>
              <a:t>be </a:t>
            </a:r>
            <a:r>
              <a:rPr dirty="0"/>
              <a:t>unhappy </a:t>
            </a:r>
            <a:r>
              <a:rPr spc="-10" dirty="0"/>
              <a:t>over </a:t>
            </a:r>
            <a:r>
              <a:rPr spc="-5" dirty="0"/>
              <a:t>mis-condition </a:t>
            </a:r>
            <a:r>
              <a:rPr spc="-15" dirty="0"/>
              <a:t>from  </a:t>
            </a:r>
            <a:r>
              <a:rPr spc="-5" dirty="0"/>
              <a:t>animals.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"/>
              <a:tabLst>
                <a:tab pos="355600" algn="l"/>
              </a:tabLst>
            </a:pPr>
            <a:r>
              <a:rPr spc="-20" dirty="0"/>
              <a:t>Various </a:t>
            </a:r>
            <a:r>
              <a:rPr spc="-10" dirty="0"/>
              <a:t>literary </a:t>
            </a:r>
            <a:r>
              <a:rPr spc="-5" dirty="0"/>
              <a:t>devices </a:t>
            </a:r>
            <a:r>
              <a:rPr dirty="0"/>
              <a:t>&amp; </a:t>
            </a:r>
            <a:r>
              <a:rPr spc="-5" dirty="0"/>
              <a:t>poetical </a:t>
            </a:r>
            <a:r>
              <a:rPr spc="-15" dirty="0"/>
              <a:t>words</a:t>
            </a:r>
            <a:r>
              <a:rPr spc="30" dirty="0"/>
              <a:t> </a:t>
            </a:r>
            <a:r>
              <a:rPr dirty="0"/>
              <a:t>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877311" y="96011"/>
            <a:ext cx="5234940" cy="1402080"/>
            <a:chOff x="2877311" y="96011"/>
            <a:chExt cx="5234940" cy="1402080"/>
          </a:xfrm>
        </p:grpSpPr>
        <p:sp>
          <p:nvSpPr>
            <p:cNvPr id="5" name="object 5"/>
            <p:cNvSpPr/>
            <p:nvPr/>
          </p:nvSpPr>
          <p:spPr>
            <a:xfrm>
              <a:off x="2877311" y="96011"/>
              <a:ext cx="5234940" cy="914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77311" y="583692"/>
              <a:ext cx="3462528" cy="914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78989" marR="508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solidFill>
                  <a:srgbClr val="FAFF52"/>
                </a:solidFill>
                <a:latin typeface="Carlito"/>
                <a:cs typeface="Carlito"/>
              </a:rPr>
              <a:t>What would </a:t>
            </a:r>
            <a:r>
              <a:rPr sz="3200" b="0" spc="-10" dirty="0">
                <a:solidFill>
                  <a:srgbClr val="FAFF52"/>
                </a:solidFill>
                <a:latin typeface="Carlito"/>
                <a:cs typeface="Carlito"/>
              </a:rPr>
              <a:t>we </a:t>
            </a:r>
            <a:r>
              <a:rPr sz="3200" b="0" spc="-15" dirty="0">
                <a:solidFill>
                  <a:srgbClr val="FAFF52"/>
                </a:solidFill>
                <a:latin typeface="Carlito"/>
                <a:cs typeface="Carlito"/>
              </a:rPr>
              <a:t>get </a:t>
            </a:r>
            <a:r>
              <a:rPr sz="3200" b="0" spc="-20" dirty="0">
                <a:solidFill>
                  <a:srgbClr val="FAFF52"/>
                </a:solidFill>
                <a:latin typeface="Carlito"/>
                <a:cs typeface="Carlito"/>
              </a:rPr>
              <a:t>to </a:t>
            </a:r>
            <a:r>
              <a:rPr sz="3200" b="0" dirty="0">
                <a:solidFill>
                  <a:srgbClr val="FAFF52"/>
                </a:solidFill>
                <a:latin typeface="Carlito"/>
                <a:cs typeface="Carlito"/>
              </a:rPr>
              <a:t>learn  </a:t>
            </a:r>
            <a:r>
              <a:rPr sz="3200" b="0" spc="-15" dirty="0">
                <a:solidFill>
                  <a:srgbClr val="FAFF52"/>
                </a:solidFill>
                <a:latin typeface="Carlito"/>
                <a:cs typeface="Carlito"/>
              </a:rPr>
              <a:t>from </a:t>
            </a:r>
            <a:r>
              <a:rPr sz="3200" b="0" spc="-5" dirty="0">
                <a:solidFill>
                  <a:srgbClr val="FAFF52"/>
                </a:solidFill>
                <a:latin typeface="Carlito"/>
                <a:cs typeface="Carlito"/>
              </a:rPr>
              <a:t>this poem</a:t>
            </a:r>
            <a:r>
              <a:rPr sz="3200" b="0" spc="10" dirty="0">
                <a:solidFill>
                  <a:srgbClr val="FAFF52"/>
                </a:solidFill>
                <a:latin typeface="Carlito"/>
                <a:cs typeface="Carlito"/>
              </a:rPr>
              <a:t> </a:t>
            </a:r>
            <a:r>
              <a:rPr sz="3200" b="0" dirty="0">
                <a:solidFill>
                  <a:srgbClr val="FAFF52"/>
                </a:solidFill>
                <a:latin typeface="Carlito"/>
                <a:cs typeface="Carlito"/>
              </a:rPr>
              <a:t>?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589264" y="5103876"/>
            <a:ext cx="458724" cy="396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0516" y="1221486"/>
            <a:ext cx="1736089" cy="1282700"/>
          </a:xfrm>
          <a:custGeom>
            <a:avLst/>
            <a:gdLst/>
            <a:ahLst/>
            <a:cxnLst/>
            <a:rect l="l" t="t" r="r" b="b"/>
            <a:pathLst>
              <a:path w="1736089" h="1282700">
                <a:moveTo>
                  <a:pt x="586046" y="812800"/>
                </a:moveTo>
                <a:lnTo>
                  <a:pt x="469801" y="812800"/>
                </a:lnTo>
                <a:lnTo>
                  <a:pt x="514791" y="825500"/>
                </a:lnTo>
                <a:lnTo>
                  <a:pt x="557833" y="850900"/>
                </a:lnTo>
                <a:lnTo>
                  <a:pt x="598449" y="863600"/>
                </a:lnTo>
                <a:lnTo>
                  <a:pt x="603656" y="863600"/>
                </a:lnTo>
                <a:lnTo>
                  <a:pt x="606323" y="876300"/>
                </a:lnTo>
                <a:lnTo>
                  <a:pt x="527837" y="1028700"/>
                </a:lnTo>
                <a:lnTo>
                  <a:pt x="496981" y="1079500"/>
                </a:lnTo>
                <a:lnTo>
                  <a:pt x="474938" y="1130300"/>
                </a:lnTo>
                <a:lnTo>
                  <a:pt x="457301" y="1181100"/>
                </a:lnTo>
                <a:lnTo>
                  <a:pt x="458323" y="1181100"/>
                </a:lnTo>
                <a:lnTo>
                  <a:pt x="461551" y="1193800"/>
                </a:lnTo>
                <a:lnTo>
                  <a:pt x="467229" y="1206500"/>
                </a:lnTo>
                <a:lnTo>
                  <a:pt x="475602" y="1206500"/>
                </a:lnTo>
                <a:lnTo>
                  <a:pt x="495714" y="1219200"/>
                </a:lnTo>
                <a:lnTo>
                  <a:pt x="524911" y="1244600"/>
                </a:lnTo>
                <a:lnTo>
                  <a:pt x="563436" y="1257300"/>
                </a:lnTo>
                <a:lnTo>
                  <a:pt x="611530" y="1282700"/>
                </a:lnTo>
                <a:lnTo>
                  <a:pt x="635025" y="1282700"/>
                </a:lnTo>
                <a:lnTo>
                  <a:pt x="662186" y="1231900"/>
                </a:lnTo>
                <a:lnTo>
                  <a:pt x="608863" y="1231900"/>
                </a:lnTo>
                <a:lnTo>
                  <a:pt x="567759" y="1206500"/>
                </a:lnTo>
                <a:lnTo>
                  <a:pt x="534727" y="1193800"/>
                </a:lnTo>
                <a:lnTo>
                  <a:pt x="510029" y="1168400"/>
                </a:lnTo>
                <a:lnTo>
                  <a:pt x="493928" y="1168400"/>
                </a:lnTo>
                <a:lnTo>
                  <a:pt x="502129" y="1143000"/>
                </a:lnTo>
                <a:lnTo>
                  <a:pt x="514772" y="1117600"/>
                </a:lnTo>
                <a:lnTo>
                  <a:pt x="531343" y="1079500"/>
                </a:lnTo>
                <a:lnTo>
                  <a:pt x="551332" y="1041400"/>
                </a:lnTo>
                <a:lnTo>
                  <a:pt x="627151" y="889000"/>
                </a:lnTo>
                <a:lnTo>
                  <a:pt x="685639" y="889000"/>
                </a:lnTo>
                <a:lnTo>
                  <a:pt x="670928" y="876300"/>
                </a:lnTo>
                <a:lnTo>
                  <a:pt x="637565" y="838200"/>
                </a:lnTo>
                <a:lnTo>
                  <a:pt x="635025" y="838200"/>
                </a:lnTo>
                <a:lnTo>
                  <a:pt x="608863" y="825500"/>
                </a:lnTo>
                <a:lnTo>
                  <a:pt x="586046" y="812800"/>
                </a:lnTo>
                <a:close/>
              </a:path>
              <a:path w="1736089" h="1282700">
                <a:moveTo>
                  <a:pt x="966876" y="1270000"/>
                </a:moveTo>
                <a:lnTo>
                  <a:pt x="781236" y="1270000"/>
                </a:lnTo>
                <a:lnTo>
                  <a:pt x="784933" y="1282700"/>
                </a:lnTo>
                <a:lnTo>
                  <a:pt x="964209" y="1282700"/>
                </a:lnTo>
                <a:lnTo>
                  <a:pt x="966876" y="1270000"/>
                </a:lnTo>
                <a:close/>
              </a:path>
              <a:path w="1736089" h="1282700">
                <a:moveTo>
                  <a:pt x="1214419" y="927100"/>
                </a:moveTo>
                <a:lnTo>
                  <a:pt x="1128733" y="927100"/>
                </a:lnTo>
                <a:lnTo>
                  <a:pt x="1159598" y="939800"/>
                </a:lnTo>
                <a:lnTo>
                  <a:pt x="1187511" y="952500"/>
                </a:lnTo>
                <a:lnTo>
                  <a:pt x="1212494" y="977900"/>
                </a:lnTo>
                <a:lnTo>
                  <a:pt x="1232510" y="1016000"/>
                </a:lnTo>
                <a:lnTo>
                  <a:pt x="1245181" y="1054100"/>
                </a:lnTo>
                <a:lnTo>
                  <a:pt x="1250016" y="1092200"/>
                </a:lnTo>
                <a:lnTo>
                  <a:pt x="1246530" y="1143000"/>
                </a:lnTo>
                <a:lnTo>
                  <a:pt x="1240585" y="1168400"/>
                </a:lnTo>
                <a:lnTo>
                  <a:pt x="1234401" y="1193800"/>
                </a:lnTo>
                <a:lnTo>
                  <a:pt x="1227742" y="1231900"/>
                </a:lnTo>
                <a:lnTo>
                  <a:pt x="1220368" y="1257300"/>
                </a:lnTo>
                <a:lnTo>
                  <a:pt x="1217701" y="1257300"/>
                </a:lnTo>
                <a:lnTo>
                  <a:pt x="1217701" y="1270000"/>
                </a:lnTo>
                <a:lnTo>
                  <a:pt x="1228242" y="1282700"/>
                </a:lnTo>
                <a:lnTo>
                  <a:pt x="1442491" y="1282700"/>
                </a:lnTo>
                <a:lnTo>
                  <a:pt x="1452905" y="1270000"/>
                </a:lnTo>
                <a:lnTo>
                  <a:pt x="1470866" y="1231900"/>
                </a:lnTo>
                <a:lnTo>
                  <a:pt x="1262151" y="1231900"/>
                </a:lnTo>
                <a:lnTo>
                  <a:pt x="1267598" y="1206500"/>
                </a:lnTo>
                <a:lnTo>
                  <a:pt x="1272295" y="1193800"/>
                </a:lnTo>
                <a:lnTo>
                  <a:pt x="1276492" y="1168400"/>
                </a:lnTo>
                <a:lnTo>
                  <a:pt x="1280439" y="1143000"/>
                </a:lnTo>
                <a:lnTo>
                  <a:pt x="1284906" y="1079500"/>
                </a:lnTo>
                <a:lnTo>
                  <a:pt x="1278836" y="1028700"/>
                </a:lnTo>
                <a:lnTo>
                  <a:pt x="1262455" y="990600"/>
                </a:lnTo>
                <a:lnTo>
                  <a:pt x="1235989" y="952500"/>
                </a:lnTo>
                <a:lnTo>
                  <a:pt x="1214419" y="927100"/>
                </a:lnTo>
                <a:close/>
              </a:path>
              <a:path w="1736089" h="1282700">
                <a:moveTo>
                  <a:pt x="1537668" y="1181100"/>
                </a:moveTo>
                <a:lnTo>
                  <a:pt x="1494815" y="1181100"/>
                </a:lnTo>
                <a:lnTo>
                  <a:pt x="1541805" y="1270000"/>
                </a:lnTo>
                <a:lnTo>
                  <a:pt x="1544345" y="1282700"/>
                </a:lnTo>
                <a:lnTo>
                  <a:pt x="1567967" y="1282700"/>
                </a:lnTo>
                <a:lnTo>
                  <a:pt x="1614582" y="1244600"/>
                </a:lnTo>
                <a:lnTo>
                  <a:pt x="1640094" y="1219200"/>
                </a:lnTo>
                <a:lnTo>
                  <a:pt x="1560093" y="1219200"/>
                </a:lnTo>
                <a:lnTo>
                  <a:pt x="1537668" y="1181100"/>
                </a:lnTo>
                <a:close/>
              </a:path>
              <a:path w="1736089" h="1282700">
                <a:moveTo>
                  <a:pt x="777531" y="1092200"/>
                </a:moveTo>
                <a:lnTo>
                  <a:pt x="736879" y="1092200"/>
                </a:lnTo>
                <a:lnTo>
                  <a:pt x="747106" y="1130300"/>
                </a:lnTo>
                <a:lnTo>
                  <a:pt x="757834" y="1168400"/>
                </a:lnTo>
                <a:lnTo>
                  <a:pt x="768561" y="1219200"/>
                </a:lnTo>
                <a:lnTo>
                  <a:pt x="778789" y="1270000"/>
                </a:lnTo>
                <a:lnTo>
                  <a:pt x="972083" y="1270000"/>
                </a:lnTo>
                <a:lnTo>
                  <a:pt x="972083" y="1257300"/>
                </a:lnTo>
                <a:lnTo>
                  <a:pt x="969543" y="1257300"/>
                </a:lnTo>
                <a:lnTo>
                  <a:pt x="964918" y="1244600"/>
                </a:lnTo>
                <a:lnTo>
                  <a:pt x="812698" y="1244600"/>
                </a:lnTo>
                <a:lnTo>
                  <a:pt x="800524" y="1181100"/>
                </a:lnTo>
                <a:lnTo>
                  <a:pt x="787600" y="1130300"/>
                </a:lnTo>
                <a:lnTo>
                  <a:pt x="777531" y="1092200"/>
                </a:lnTo>
                <a:close/>
              </a:path>
              <a:path w="1736089" h="1282700">
                <a:moveTo>
                  <a:pt x="1092352" y="876300"/>
                </a:moveTo>
                <a:lnTo>
                  <a:pt x="1051535" y="889000"/>
                </a:lnTo>
                <a:lnTo>
                  <a:pt x="1014898" y="901700"/>
                </a:lnTo>
                <a:lnTo>
                  <a:pt x="951255" y="952500"/>
                </a:lnTo>
                <a:lnTo>
                  <a:pt x="926230" y="990600"/>
                </a:lnTo>
                <a:lnTo>
                  <a:pt x="910028" y="1028700"/>
                </a:lnTo>
                <a:lnTo>
                  <a:pt x="902660" y="1079500"/>
                </a:lnTo>
                <a:lnTo>
                  <a:pt x="904138" y="1130300"/>
                </a:lnTo>
                <a:lnTo>
                  <a:pt x="906656" y="1155700"/>
                </a:lnTo>
                <a:lnTo>
                  <a:pt x="910377" y="1193800"/>
                </a:lnTo>
                <a:lnTo>
                  <a:pt x="915550" y="1219200"/>
                </a:lnTo>
                <a:lnTo>
                  <a:pt x="922426" y="1244600"/>
                </a:lnTo>
                <a:lnTo>
                  <a:pt x="964918" y="1244600"/>
                </a:lnTo>
                <a:lnTo>
                  <a:pt x="960294" y="1231900"/>
                </a:lnTo>
                <a:lnTo>
                  <a:pt x="952509" y="1193800"/>
                </a:lnTo>
                <a:lnTo>
                  <a:pt x="946701" y="1168400"/>
                </a:lnTo>
                <a:lnTo>
                  <a:pt x="943381" y="1130300"/>
                </a:lnTo>
                <a:lnTo>
                  <a:pt x="942863" y="1092200"/>
                </a:lnTo>
                <a:lnTo>
                  <a:pt x="948953" y="1054100"/>
                </a:lnTo>
                <a:lnTo>
                  <a:pt x="961401" y="1016000"/>
                </a:lnTo>
                <a:lnTo>
                  <a:pt x="979957" y="977900"/>
                </a:lnTo>
                <a:lnTo>
                  <a:pt x="1033519" y="939800"/>
                </a:lnTo>
                <a:lnTo>
                  <a:pt x="1063003" y="927100"/>
                </a:lnTo>
                <a:lnTo>
                  <a:pt x="1214419" y="927100"/>
                </a:lnTo>
                <a:lnTo>
                  <a:pt x="1203634" y="914400"/>
                </a:lnTo>
                <a:lnTo>
                  <a:pt x="1169076" y="901700"/>
                </a:lnTo>
                <a:lnTo>
                  <a:pt x="1132065" y="889000"/>
                </a:lnTo>
                <a:lnTo>
                  <a:pt x="1092352" y="876300"/>
                </a:lnTo>
                <a:close/>
              </a:path>
              <a:path w="1736089" h="1282700">
                <a:moveTo>
                  <a:pt x="685639" y="889000"/>
                </a:moveTo>
                <a:lnTo>
                  <a:pt x="627151" y="889000"/>
                </a:lnTo>
                <a:lnTo>
                  <a:pt x="651598" y="914400"/>
                </a:lnTo>
                <a:lnTo>
                  <a:pt x="673569" y="939800"/>
                </a:lnTo>
                <a:lnTo>
                  <a:pt x="692588" y="965200"/>
                </a:lnTo>
                <a:lnTo>
                  <a:pt x="718591" y="1028700"/>
                </a:lnTo>
                <a:lnTo>
                  <a:pt x="608863" y="1231900"/>
                </a:lnTo>
                <a:lnTo>
                  <a:pt x="662186" y="1231900"/>
                </a:lnTo>
                <a:lnTo>
                  <a:pt x="736879" y="1092200"/>
                </a:lnTo>
                <a:lnTo>
                  <a:pt x="777531" y="1092200"/>
                </a:lnTo>
                <a:lnTo>
                  <a:pt x="774175" y="1079500"/>
                </a:lnTo>
                <a:lnTo>
                  <a:pt x="760501" y="1028700"/>
                </a:lnTo>
                <a:lnTo>
                  <a:pt x="757834" y="1016000"/>
                </a:lnTo>
                <a:lnTo>
                  <a:pt x="747420" y="990600"/>
                </a:lnTo>
                <a:lnTo>
                  <a:pt x="725844" y="952500"/>
                </a:lnTo>
                <a:lnTo>
                  <a:pt x="700351" y="901700"/>
                </a:lnTo>
                <a:lnTo>
                  <a:pt x="685639" y="889000"/>
                </a:lnTo>
                <a:close/>
              </a:path>
              <a:path w="1736089" h="1282700">
                <a:moveTo>
                  <a:pt x="1617624" y="685800"/>
                </a:moveTo>
                <a:lnTo>
                  <a:pt x="1581048" y="685800"/>
                </a:lnTo>
                <a:lnTo>
                  <a:pt x="1581048" y="698500"/>
                </a:lnTo>
                <a:lnTo>
                  <a:pt x="1575103" y="736600"/>
                </a:lnTo>
                <a:lnTo>
                  <a:pt x="1568919" y="774700"/>
                </a:lnTo>
                <a:lnTo>
                  <a:pt x="1562260" y="812800"/>
                </a:lnTo>
                <a:lnTo>
                  <a:pt x="1554886" y="850900"/>
                </a:lnTo>
                <a:lnTo>
                  <a:pt x="1554886" y="863600"/>
                </a:lnTo>
                <a:lnTo>
                  <a:pt x="1541646" y="927100"/>
                </a:lnTo>
                <a:lnTo>
                  <a:pt x="1526907" y="977900"/>
                </a:lnTo>
                <a:lnTo>
                  <a:pt x="1510419" y="1028700"/>
                </a:lnTo>
                <a:lnTo>
                  <a:pt x="1491930" y="1079500"/>
                </a:lnTo>
                <a:lnTo>
                  <a:pt x="1471193" y="1130300"/>
                </a:lnTo>
                <a:lnTo>
                  <a:pt x="1457933" y="1155700"/>
                </a:lnTo>
                <a:lnTo>
                  <a:pt x="1445412" y="1181100"/>
                </a:lnTo>
                <a:lnTo>
                  <a:pt x="1433367" y="1206500"/>
                </a:lnTo>
                <a:lnTo>
                  <a:pt x="1421536" y="1231900"/>
                </a:lnTo>
                <a:lnTo>
                  <a:pt x="1470866" y="1231900"/>
                </a:lnTo>
                <a:lnTo>
                  <a:pt x="1494815" y="1181100"/>
                </a:lnTo>
                <a:lnTo>
                  <a:pt x="1537668" y="1181100"/>
                </a:lnTo>
                <a:lnTo>
                  <a:pt x="1507769" y="1130300"/>
                </a:lnTo>
                <a:lnTo>
                  <a:pt x="1525688" y="1092200"/>
                </a:lnTo>
                <a:lnTo>
                  <a:pt x="1541974" y="1041400"/>
                </a:lnTo>
                <a:lnTo>
                  <a:pt x="1556881" y="1003300"/>
                </a:lnTo>
                <a:lnTo>
                  <a:pt x="1570667" y="952500"/>
                </a:lnTo>
                <a:lnTo>
                  <a:pt x="1583588" y="901700"/>
                </a:lnTo>
                <a:lnTo>
                  <a:pt x="1620215" y="901700"/>
                </a:lnTo>
                <a:lnTo>
                  <a:pt x="1596669" y="863600"/>
                </a:lnTo>
                <a:lnTo>
                  <a:pt x="1604001" y="812800"/>
                </a:lnTo>
                <a:lnTo>
                  <a:pt x="1610369" y="774700"/>
                </a:lnTo>
                <a:lnTo>
                  <a:pt x="1615761" y="736600"/>
                </a:lnTo>
                <a:lnTo>
                  <a:pt x="1620164" y="711200"/>
                </a:lnTo>
                <a:lnTo>
                  <a:pt x="1622831" y="698500"/>
                </a:lnTo>
                <a:lnTo>
                  <a:pt x="1620164" y="698500"/>
                </a:lnTo>
                <a:lnTo>
                  <a:pt x="1617624" y="685800"/>
                </a:lnTo>
                <a:close/>
              </a:path>
              <a:path w="1736089" h="1282700">
                <a:moveTo>
                  <a:pt x="1620215" y="901700"/>
                </a:moveTo>
                <a:lnTo>
                  <a:pt x="1583588" y="901700"/>
                </a:lnTo>
                <a:lnTo>
                  <a:pt x="1644828" y="990600"/>
                </a:lnTo>
                <a:lnTo>
                  <a:pt x="1671774" y="1041400"/>
                </a:lnTo>
                <a:lnTo>
                  <a:pt x="1687932" y="1079500"/>
                </a:lnTo>
                <a:lnTo>
                  <a:pt x="1693316" y="1104900"/>
                </a:lnTo>
                <a:lnTo>
                  <a:pt x="1679126" y="1117600"/>
                </a:lnTo>
                <a:lnTo>
                  <a:pt x="1652184" y="1143000"/>
                </a:lnTo>
                <a:lnTo>
                  <a:pt x="1612502" y="1181100"/>
                </a:lnTo>
                <a:lnTo>
                  <a:pt x="1560093" y="1219200"/>
                </a:lnTo>
                <a:lnTo>
                  <a:pt x="1640094" y="1219200"/>
                </a:lnTo>
                <a:lnTo>
                  <a:pt x="1652851" y="1206500"/>
                </a:lnTo>
                <a:lnTo>
                  <a:pt x="1683285" y="1181100"/>
                </a:lnTo>
                <a:lnTo>
                  <a:pt x="1706397" y="1168400"/>
                </a:lnTo>
                <a:lnTo>
                  <a:pt x="1718200" y="1143000"/>
                </a:lnTo>
                <a:lnTo>
                  <a:pt x="1726336" y="1130300"/>
                </a:lnTo>
                <a:lnTo>
                  <a:pt x="1731043" y="1117600"/>
                </a:lnTo>
                <a:lnTo>
                  <a:pt x="1732559" y="1117600"/>
                </a:lnTo>
                <a:lnTo>
                  <a:pt x="1726262" y="1079500"/>
                </a:lnTo>
                <a:lnTo>
                  <a:pt x="1707715" y="1041400"/>
                </a:lnTo>
                <a:lnTo>
                  <a:pt x="1677427" y="977900"/>
                </a:lnTo>
                <a:lnTo>
                  <a:pt x="1635912" y="927100"/>
                </a:lnTo>
                <a:lnTo>
                  <a:pt x="1620215" y="901700"/>
                </a:lnTo>
                <a:close/>
              </a:path>
              <a:path w="1736089" h="1282700">
                <a:moveTo>
                  <a:pt x="192427" y="1041400"/>
                </a:moveTo>
                <a:lnTo>
                  <a:pt x="159397" y="1041400"/>
                </a:lnTo>
                <a:lnTo>
                  <a:pt x="184307" y="1104900"/>
                </a:lnTo>
                <a:lnTo>
                  <a:pt x="215584" y="1143000"/>
                </a:lnTo>
                <a:lnTo>
                  <a:pt x="252739" y="1168400"/>
                </a:lnTo>
                <a:lnTo>
                  <a:pt x="295287" y="1181100"/>
                </a:lnTo>
                <a:lnTo>
                  <a:pt x="316354" y="1168400"/>
                </a:lnTo>
                <a:lnTo>
                  <a:pt x="336443" y="1155700"/>
                </a:lnTo>
                <a:lnTo>
                  <a:pt x="355554" y="1143000"/>
                </a:lnTo>
                <a:lnTo>
                  <a:pt x="364619" y="1130300"/>
                </a:lnTo>
                <a:lnTo>
                  <a:pt x="282219" y="1130300"/>
                </a:lnTo>
                <a:lnTo>
                  <a:pt x="249350" y="1117600"/>
                </a:lnTo>
                <a:lnTo>
                  <a:pt x="221138" y="1092200"/>
                </a:lnTo>
                <a:lnTo>
                  <a:pt x="197337" y="1054100"/>
                </a:lnTo>
                <a:lnTo>
                  <a:pt x="192427" y="1041400"/>
                </a:lnTo>
                <a:close/>
              </a:path>
              <a:path w="1736089" h="1282700">
                <a:moveTo>
                  <a:pt x="538378" y="939800"/>
                </a:moveTo>
                <a:lnTo>
                  <a:pt x="423701" y="939800"/>
                </a:lnTo>
                <a:lnTo>
                  <a:pt x="436397" y="952500"/>
                </a:lnTo>
                <a:lnTo>
                  <a:pt x="488670" y="952500"/>
                </a:lnTo>
                <a:lnTo>
                  <a:pt x="485770" y="965200"/>
                </a:lnTo>
                <a:lnTo>
                  <a:pt x="481156" y="977900"/>
                </a:lnTo>
                <a:lnTo>
                  <a:pt x="475074" y="977900"/>
                </a:lnTo>
                <a:lnTo>
                  <a:pt x="467766" y="990600"/>
                </a:lnTo>
                <a:lnTo>
                  <a:pt x="391692" y="990600"/>
                </a:lnTo>
                <a:lnTo>
                  <a:pt x="378917" y="1003300"/>
                </a:lnTo>
                <a:lnTo>
                  <a:pt x="371522" y="1003300"/>
                </a:lnTo>
                <a:lnTo>
                  <a:pt x="360946" y="1028700"/>
                </a:lnTo>
                <a:lnTo>
                  <a:pt x="346941" y="1054100"/>
                </a:lnTo>
                <a:lnTo>
                  <a:pt x="329260" y="1079500"/>
                </a:lnTo>
                <a:lnTo>
                  <a:pt x="317498" y="1104900"/>
                </a:lnTo>
                <a:lnTo>
                  <a:pt x="293980" y="1130300"/>
                </a:lnTo>
                <a:lnTo>
                  <a:pt x="364619" y="1130300"/>
                </a:lnTo>
                <a:lnTo>
                  <a:pt x="373684" y="1117600"/>
                </a:lnTo>
                <a:lnTo>
                  <a:pt x="389772" y="1079500"/>
                </a:lnTo>
                <a:lnTo>
                  <a:pt x="402428" y="1066800"/>
                </a:lnTo>
                <a:lnTo>
                  <a:pt x="411164" y="1054100"/>
                </a:lnTo>
                <a:lnTo>
                  <a:pt x="415493" y="1041400"/>
                </a:lnTo>
                <a:lnTo>
                  <a:pt x="487965" y="1041400"/>
                </a:lnTo>
                <a:lnTo>
                  <a:pt x="497473" y="1028700"/>
                </a:lnTo>
                <a:lnTo>
                  <a:pt x="506488" y="1028700"/>
                </a:lnTo>
                <a:lnTo>
                  <a:pt x="514756" y="1016000"/>
                </a:lnTo>
                <a:lnTo>
                  <a:pt x="525091" y="1003300"/>
                </a:lnTo>
                <a:lnTo>
                  <a:pt x="532472" y="990600"/>
                </a:lnTo>
                <a:lnTo>
                  <a:pt x="536902" y="965200"/>
                </a:lnTo>
                <a:lnTo>
                  <a:pt x="538378" y="939800"/>
                </a:lnTo>
                <a:close/>
              </a:path>
              <a:path w="1736089" h="1282700">
                <a:moveTo>
                  <a:pt x="80762" y="1066800"/>
                </a:moveTo>
                <a:lnTo>
                  <a:pt x="30866" y="1066800"/>
                </a:lnTo>
                <a:lnTo>
                  <a:pt x="54876" y="1079500"/>
                </a:lnTo>
                <a:lnTo>
                  <a:pt x="80762" y="1066800"/>
                </a:lnTo>
                <a:close/>
              </a:path>
              <a:path w="1736089" h="1282700">
                <a:moveTo>
                  <a:pt x="793489" y="0"/>
                </a:moveTo>
                <a:lnTo>
                  <a:pt x="671268" y="0"/>
                </a:lnTo>
                <a:lnTo>
                  <a:pt x="641174" y="12700"/>
                </a:lnTo>
                <a:lnTo>
                  <a:pt x="598510" y="38100"/>
                </a:lnTo>
                <a:lnTo>
                  <a:pt x="568963" y="63500"/>
                </a:lnTo>
                <a:lnTo>
                  <a:pt x="556666" y="88900"/>
                </a:lnTo>
                <a:lnTo>
                  <a:pt x="511571" y="88900"/>
                </a:lnTo>
                <a:lnTo>
                  <a:pt x="468440" y="101600"/>
                </a:lnTo>
                <a:lnTo>
                  <a:pt x="427272" y="114300"/>
                </a:lnTo>
                <a:lnTo>
                  <a:pt x="388067" y="139700"/>
                </a:lnTo>
                <a:lnTo>
                  <a:pt x="350824" y="165100"/>
                </a:lnTo>
                <a:lnTo>
                  <a:pt x="315543" y="190500"/>
                </a:lnTo>
                <a:lnTo>
                  <a:pt x="282223" y="228600"/>
                </a:lnTo>
                <a:lnTo>
                  <a:pt x="250863" y="266700"/>
                </a:lnTo>
                <a:lnTo>
                  <a:pt x="221338" y="317500"/>
                </a:lnTo>
                <a:lnTo>
                  <a:pt x="195458" y="355600"/>
                </a:lnTo>
                <a:lnTo>
                  <a:pt x="173190" y="406400"/>
                </a:lnTo>
                <a:lnTo>
                  <a:pt x="154505" y="444500"/>
                </a:lnTo>
                <a:lnTo>
                  <a:pt x="139371" y="495300"/>
                </a:lnTo>
                <a:lnTo>
                  <a:pt x="127758" y="546100"/>
                </a:lnTo>
                <a:lnTo>
                  <a:pt x="119635" y="584200"/>
                </a:lnTo>
                <a:lnTo>
                  <a:pt x="114973" y="635000"/>
                </a:lnTo>
                <a:lnTo>
                  <a:pt x="112823" y="685800"/>
                </a:lnTo>
                <a:lnTo>
                  <a:pt x="112804" y="736600"/>
                </a:lnTo>
                <a:lnTo>
                  <a:pt x="115167" y="787400"/>
                </a:lnTo>
                <a:lnTo>
                  <a:pt x="120163" y="838200"/>
                </a:lnTo>
                <a:lnTo>
                  <a:pt x="128041" y="901700"/>
                </a:lnTo>
                <a:lnTo>
                  <a:pt x="99301" y="927100"/>
                </a:lnTo>
                <a:lnTo>
                  <a:pt x="89909" y="939800"/>
                </a:lnTo>
                <a:lnTo>
                  <a:pt x="77085" y="952500"/>
                </a:lnTo>
                <a:lnTo>
                  <a:pt x="60342" y="965200"/>
                </a:lnTo>
                <a:lnTo>
                  <a:pt x="39192" y="977900"/>
                </a:lnTo>
                <a:lnTo>
                  <a:pt x="22042" y="990600"/>
                </a:lnTo>
                <a:lnTo>
                  <a:pt x="9794" y="1003300"/>
                </a:lnTo>
                <a:lnTo>
                  <a:pt x="2448" y="1016000"/>
                </a:lnTo>
                <a:lnTo>
                  <a:pt x="0" y="1028700"/>
                </a:lnTo>
                <a:lnTo>
                  <a:pt x="3429" y="1054100"/>
                </a:lnTo>
                <a:lnTo>
                  <a:pt x="13717" y="1066800"/>
                </a:lnTo>
                <a:lnTo>
                  <a:pt x="107137" y="1066800"/>
                </a:lnTo>
                <a:lnTo>
                  <a:pt x="159397" y="1041400"/>
                </a:lnTo>
                <a:lnTo>
                  <a:pt x="192427" y="1041400"/>
                </a:lnTo>
                <a:lnTo>
                  <a:pt x="187517" y="1028700"/>
                </a:lnTo>
                <a:lnTo>
                  <a:pt x="30087" y="1028700"/>
                </a:lnTo>
                <a:lnTo>
                  <a:pt x="34293" y="1016000"/>
                </a:lnTo>
                <a:lnTo>
                  <a:pt x="38989" y="1016000"/>
                </a:lnTo>
                <a:lnTo>
                  <a:pt x="44424" y="1003300"/>
                </a:lnTo>
                <a:lnTo>
                  <a:pt x="64551" y="990600"/>
                </a:lnTo>
                <a:lnTo>
                  <a:pt x="96970" y="965200"/>
                </a:lnTo>
                <a:lnTo>
                  <a:pt x="146329" y="914400"/>
                </a:lnTo>
                <a:lnTo>
                  <a:pt x="160383" y="889000"/>
                </a:lnTo>
                <a:lnTo>
                  <a:pt x="166547" y="889000"/>
                </a:lnTo>
                <a:lnTo>
                  <a:pt x="172465" y="876300"/>
                </a:lnTo>
                <a:lnTo>
                  <a:pt x="190753" y="838200"/>
                </a:lnTo>
                <a:lnTo>
                  <a:pt x="143725" y="838200"/>
                </a:lnTo>
                <a:lnTo>
                  <a:pt x="137356" y="787400"/>
                </a:lnTo>
                <a:lnTo>
                  <a:pt x="133924" y="736600"/>
                </a:lnTo>
                <a:lnTo>
                  <a:pt x="133431" y="673100"/>
                </a:lnTo>
                <a:lnTo>
                  <a:pt x="135877" y="622300"/>
                </a:lnTo>
                <a:lnTo>
                  <a:pt x="141327" y="571500"/>
                </a:lnTo>
                <a:lnTo>
                  <a:pt x="150982" y="533400"/>
                </a:lnTo>
                <a:lnTo>
                  <a:pt x="164887" y="482600"/>
                </a:lnTo>
                <a:lnTo>
                  <a:pt x="183089" y="431800"/>
                </a:lnTo>
                <a:lnTo>
                  <a:pt x="205633" y="381000"/>
                </a:lnTo>
                <a:lnTo>
                  <a:pt x="232565" y="330200"/>
                </a:lnTo>
                <a:lnTo>
                  <a:pt x="263931" y="292100"/>
                </a:lnTo>
                <a:lnTo>
                  <a:pt x="299415" y="241300"/>
                </a:lnTo>
                <a:lnTo>
                  <a:pt x="337873" y="203200"/>
                </a:lnTo>
                <a:lnTo>
                  <a:pt x="379231" y="165100"/>
                </a:lnTo>
                <a:lnTo>
                  <a:pt x="423415" y="139700"/>
                </a:lnTo>
                <a:lnTo>
                  <a:pt x="470350" y="127000"/>
                </a:lnTo>
                <a:lnTo>
                  <a:pt x="519963" y="114300"/>
                </a:lnTo>
                <a:lnTo>
                  <a:pt x="565715" y="114300"/>
                </a:lnTo>
                <a:lnTo>
                  <a:pt x="569620" y="101600"/>
                </a:lnTo>
                <a:lnTo>
                  <a:pt x="604571" y="63500"/>
                </a:lnTo>
                <a:lnTo>
                  <a:pt x="639821" y="38100"/>
                </a:lnTo>
                <a:lnTo>
                  <a:pt x="851473" y="38100"/>
                </a:lnTo>
                <a:lnTo>
                  <a:pt x="833939" y="25400"/>
                </a:lnTo>
                <a:lnTo>
                  <a:pt x="793489" y="0"/>
                </a:lnTo>
                <a:close/>
              </a:path>
              <a:path w="1736089" h="1282700">
                <a:moveTo>
                  <a:pt x="240572" y="825500"/>
                </a:moveTo>
                <a:lnTo>
                  <a:pt x="201218" y="825500"/>
                </a:lnTo>
                <a:lnTo>
                  <a:pt x="201218" y="838200"/>
                </a:lnTo>
                <a:lnTo>
                  <a:pt x="203822" y="850900"/>
                </a:lnTo>
                <a:lnTo>
                  <a:pt x="209175" y="863600"/>
                </a:lnTo>
                <a:lnTo>
                  <a:pt x="213299" y="863600"/>
                </a:lnTo>
                <a:lnTo>
                  <a:pt x="215952" y="876300"/>
                </a:lnTo>
                <a:lnTo>
                  <a:pt x="216890" y="876300"/>
                </a:lnTo>
                <a:lnTo>
                  <a:pt x="213420" y="889000"/>
                </a:lnTo>
                <a:lnTo>
                  <a:pt x="202845" y="914400"/>
                </a:lnTo>
                <a:lnTo>
                  <a:pt x="184920" y="939800"/>
                </a:lnTo>
                <a:lnTo>
                  <a:pt x="159397" y="965200"/>
                </a:lnTo>
                <a:lnTo>
                  <a:pt x="155440" y="977900"/>
                </a:lnTo>
                <a:lnTo>
                  <a:pt x="146538" y="977900"/>
                </a:lnTo>
                <a:lnTo>
                  <a:pt x="141109" y="990600"/>
                </a:lnTo>
                <a:lnTo>
                  <a:pt x="64671" y="1028700"/>
                </a:lnTo>
                <a:lnTo>
                  <a:pt x="187517" y="1028700"/>
                </a:lnTo>
                <a:lnTo>
                  <a:pt x="177698" y="1003300"/>
                </a:lnTo>
                <a:lnTo>
                  <a:pt x="190753" y="990600"/>
                </a:lnTo>
                <a:lnTo>
                  <a:pt x="202026" y="977900"/>
                </a:lnTo>
                <a:lnTo>
                  <a:pt x="212318" y="965200"/>
                </a:lnTo>
                <a:lnTo>
                  <a:pt x="221629" y="952500"/>
                </a:lnTo>
                <a:lnTo>
                  <a:pt x="229958" y="939800"/>
                </a:lnTo>
                <a:lnTo>
                  <a:pt x="271438" y="939800"/>
                </a:lnTo>
                <a:lnTo>
                  <a:pt x="269682" y="927100"/>
                </a:lnTo>
                <a:lnTo>
                  <a:pt x="269151" y="927100"/>
                </a:lnTo>
                <a:lnTo>
                  <a:pt x="273072" y="901700"/>
                </a:lnTo>
                <a:lnTo>
                  <a:pt x="284835" y="889000"/>
                </a:lnTo>
                <a:lnTo>
                  <a:pt x="304437" y="863600"/>
                </a:lnTo>
                <a:lnTo>
                  <a:pt x="331876" y="850900"/>
                </a:lnTo>
                <a:lnTo>
                  <a:pt x="250863" y="850900"/>
                </a:lnTo>
                <a:lnTo>
                  <a:pt x="248412" y="838200"/>
                </a:lnTo>
                <a:lnTo>
                  <a:pt x="244982" y="838200"/>
                </a:lnTo>
                <a:lnTo>
                  <a:pt x="240572" y="825500"/>
                </a:lnTo>
                <a:close/>
              </a:path>
              <a:path w="1736089" h="1282700">
                <a:moveTo>
                  <a:pt x="431176" y="901700"/>
                </a:moveTo>
                <a:lnTo>
                  <a:pt x="392633" y="901700"/>
                </a:lnTo>
                <a:lnTo>
                  <a:pt x="339712" y="939800"/>
                </a:lnTo>
                <a:lnTo>
                  <a:pt x="326893" y="952500"/>
                </a:lnTo>
                <a:lnTo>
                  <a:pt x="315542" y="965200"/>
                </a:lnTo>
                <a:lnTo>
                  <a:pt x="240411" y="965200"/>
                </a:lnTo>
                <a:lnTo>
                  <a:pt x="275690" y="1003300"/>
                </a:lnTo>
                <a:lnTo>
                  <a:pt x="303579" y="1003300"/>
                </a:lnTo>
                <a:lnTo>
                  <a:pt x="320443" y="990600"/>
                </a:lnTo>
                <a:lnTo>
                  <a:pt x="337797" y="977900"/>
                </a:lnTo>
                <a:lnTo>
                  <a:pt x="355396" y="965200"/>
                </a:lnTo>
                <a:lnTo>
                  <a:pt x="367111" y="952500"/>
                </a:lnTo>
                <a:lnTo>
                  <a:pt x="378585" y="939800"/>
                </a:lnTo>
                <a:lnTo>
                  <a:pt x="538378" y="939800"/>
                </a:lnTo>
                <a:lnTo>
                  <a:pt x="538378" y="927100"/>
                </a:lnTo>
                <a:lnTo>
                  <a:pt x="469227" y="927100"/>
                </a:lnTo>
                <a:lnTo>
                  <a:pt x="459917" y="914400"/>
                </a:lnTo>
                <a:lnTo>
                  <a:pt x="444811" y="914400"/>
                </a:lnTo>
                <a:lnTo>
                  <a:pt x="431176" y="901700"/>
                </a:lnTo>
                <a:close/>
              </a:path>
              <a:path w="1736089" h="1282700">
                <a:moveTo>
                  <a:pt x="274664" y="939800"/>
                </a:moveTo>
                <a:lnTo>
                  <a:pt x="229958" y="939800"/>
                </a:lnTo>
                <a:lnTo>
                  <a:pt x="231959" y="952500"/>
                </a:lnTo>
                <a:lnTo>
                  <a:pt x="234203" y="952500"/>
                </a:lnTo>
                <a:lnTo>
                  <a:pt x="236938" y="965200"/>
                </a:lnTo>
                <a:lnTo>
                  <a:pt x="287451" y="965200"/>
                </a:lnTo>
                <a:lnTo>
                  <a:pt x="279603" y="952500"/>
                </a:lnTo>
                <a:lnTo>
                  <a:pt x="274664" y="939800"/>
                </a:lnTo>
                <a:close/>
              </a:path>
              <a:path w="1736089" h="1282700">
                <a:moveTo>
                  <a:pt x="525297" y="914400"/>
                </a:moveTo>
                <a:lnTo>
                  <a:pt x="514756" y="914400"/>
                </a:lnTo>
                <a:lnTo>
                  <a:pt x="496652" y="927100"/>
                </a:lnTo>
                <a:lnTo>
                  <a:pt x="530504" y="927100"/>
                </a:lnTo>
                <a:lnTo>
                  <a:pt x="525297" y="914400"/>
                </a:lnTo>
                <a:close/>
              </a:path>
              <a:path w="1736089" h="1282700">
                <a:moveTo>
                  <a:pt x="415493" y="762000"/>
                </a:moveTo>
                <a:lnTo>
                  <a:pt x="390995" y="774700"/>
                </a:lnTo>
                <a:lnTo>
                  <a:pt x="364536" y="774700"/>
                </a:lnTo>
                <a:lnTo>
                  <a:pt x="336117" y="787400"/>
                </a:lnTo>
                <a:lnTo>
                  <a:pt x="289080" y="812800"/>
                </a:lnTo>
                <a:lnTo>
                  <a:pt x="250863" y="850900"/>
                </a:lnTo>
                <a:lnTo>
                  <a:pt x="331876" y="850900"/>
                </a:lnTo>
                <a:lnTo>
                  <a:pt x="356824" y="838200"/>
                </a:lnTo>
                <a:lnTo>
                  <a:pt x="380547" y="825500"/>
                </a:lnTo>
                <a:lnTo>
                  <a:pt x="402801" y="812800"/>
                </a:lnTo>
                <a:lnTo>
                  <a:pt x="586046" y="812800"/>
                </a:lnTo>
                <a:lnTo>
                  <a:pt x="563229" y="800100"/>
                </a:lnTo>
                <a:lnTo>
                  <a:pt x="516112" y="787400"/>
                </a:lnTo>
                <a:lnTo>
                  <a:pt x="467027" y="774700"/>
                </a:lnTo>
                <a:lnTo>
                  <a:pt x="415493" y="762000"/>
                </a:lnTo>
                <a:close/>
              </a:path>
              <a:path w="1736089" h="1282700">
                <a:moveTo>
                  <a:pt x="193370" y="812800"/>
                </a:moveTo>
                <a:lnTo>
                  <a:pt x="156794" y="812800"/>
                </a:lnTo>
                <a:lnTo>
                  <a:pt x="143725" y="838200"/>
                </a:lnTo>
                <a:lnTo>
                  <a:pt x="190753" y="838200"/>
                </a:lnTo>
                <a:lnTo>
                  <a:pt x="193370" y="825500"/>
                </a:lnTo>
                <a:lnTo>
                  <a:pt x="193370" y="812800"/>
                </a:lnTo>
                <a:close/>
              </a:path>
              <a:path w="1736089" h="1282700">
                <a:moveTo>
                  <a:pt x="229260" y="812800"/>
                </a:moveTo>
                <a:lnTo>
                  <a:pt x="209054" y="812800"/>
                </a:lnTo>
                <a:lnTo>
                  <a:pt x="203822" y="825500"/>
                </a:lnTo>
                <a:lnTo>
                  <a:pt x="235178" y="825500"/>
                </a:lnTo>
                <a:lnTo>
                  <a:pt x="229260" y="812800"/>
                </a:lnTo>
                <a:close/>
              </a:path>
              <a:path w="1736089" h="1282700">
                <a:moveTo>
                  <a:pt x="177698" y="800100"/>
                </a:moveTo>
                <a:lnTo>
                  <a:pt x="162013" y="800100"/>
                </a:lnTo>
                <a:lnTo>
                  <a:pt x="159397" y="812800"/>
                </a:lnTo>
                <a:lnTo>
                  <a:pt x="188150" y="812800"/>
                </a:lnTo>
                <a:lnTo>
                  <a:pt x="177698" y="800100"/>
                </a:lnTo>
                <a:close/>
              </a:path>
              <a:path w="1736089" h="1282700">
                <a:moveTo>
                  <a:pt x="1360586" y="88900"/>
                </a:moveTo>
                <a:lnTo>
                  <a:pt x="1136072" y="88900"/>
                </a:lnTo>
                <a:lnTo>
                  <a:pt x="1188811" y="101600"/>
                </a:lnTo>
                <a:lnTo>
                  <a:pt x="1243871" y="101600"/>
                </a:lnTo>
                <a:lnTo>
                  <a:pt x="1301394" y="114300"/>
                </a:lnTo>
                <a:lnTo>
                  <a:pt x="1354534" y="127000"/>
                </a:lnTo>
                <a:lnTo>
                  <a:pt x="1401564" y="152400"/>
                </a:lnTo>
                <a:lnTo>
                  <a:pt x="1442491" y="177800"/>
                </a:lnTo>
                <a:lnTo>
                  <a:pt x="1477322" y="215900"/>
                </a:lnTo>
                <a:lnTo>
                  <a:pt x="1506064" y="254000"/>
                </a:lnTo>
                <a:lnTo>
                  <a:pt x="1528724" y="304800"/>
                </a:lnTo>
                <a:lnTo>
                  <a:pt x="1547867" y="355600"/>
                </a:lnTo>
                <a:lnTo>
                  <a:pt x="1563461" y="406400"/>
                </a:lnTo>
                <a:lnTo>
                  <a:pt x="1575428" y="457200"/>
                </a:lnTo>
                <a:lnTo>
                  <a:pt x="1583691" y="495300"/>
                </a:lnTo>
                <a:lnTo>
                  <a:pt x="1588173" y="546100"/>
                </a:lnTo>
                <a:lnTo>
                  <a:pt x="1588795" y="584200"/>
                </a:lnTo>
                <a:lnTo>
                  <a:pt x="1599147" y="635000"/>
                </a:lnTo>
                <a:lnTo>
                  <a:pt x="1618561" y="673100"/>
                </a:lnTo>
                <a:lnTo>
                  <a:pt x="1647284" y="698500"/>
                </a:lnTo>
                <a:lnTo>
                  <a:pt x="1722145" y="698500"/>
                </a:lnTo>
                <a:lnTo>
                  <a:pt x="1728939" y="685800"/>
                </a:lnTo>
                <a:lnTo>
                  <a:pt x="1733543" y="685800"/>
                </a:lnTo>
                <a:lnTo>
                  <a:pt x="1735718" y="673100"/>
                </a:lnTo>
                <a:lnTo>
                  <a:pt x="1735226" y="660400"/>
                </a:lnTo>
                <a:lnTo>
                  <a:pt x="1685569" y="660400"/>
                </a:lnTo>
                <a:lnTo>
                  <a:pt x="1662578" y="647700"/>
                </a:lnTo>
                <a:lnTo>
                  <a:pt x="1644992" y="635000"/>
                </a:lnTo>
                <a:lnTo>
                  <a:pt x="1633312" y="609600"/>
                </a:lnTo>
                <a:lnTo>
                  <a:pt x="1628038" y="584200"/>
                </a:lnTo>
                <a:lnTo>
                  <a:pt x="1626292" y="533400"/>
                </a:lnTo>
                <a:lnTo>
                  <a:pt x="1621058" y="482600"/>
                </a:lnTo>
                <a:lnTo>
                  <a:pt x="1612338" y="444500"/>
                </a:lnTo>
                <a:lnTo>
                  <a:pt x="1600136" y="393700"/>
                </a:lnTo>
                <a:lnTo>
                  <a:pt x="1584455" y="342900"/>
                </a:lnTo>
                <a:lnTo>
                  <a:pt x="1565300" y="279400"/>
                </a:lnTo>
                <a:lnTo>
                  <a:pt x="1543700" y="241300"/>
                </a:lnTo>
                <a:lnTo>
                  <a:pt x="1517030" y="203200"/>
                </a:lnTo>
                <a:lnTo>
                  <a:pt x="1485337" y="165100"/>
                </a:lnTo>
                <a:lnTo>
                  <a:pt x="1448667" y="127000"/>
                </a:lnTo>
                <a:lnTo>
                  <a:pt x="1407068" y="101600"/>
                </a:lnTo>
                <a:lnTo>
                  <a:pt x="1360586" y="88900"/>
                </a:lnTo>
                <a:close/>
              </a:path>
              <a:path w="1736089" h="1282700">
                <a:moveTo>
                  <a:pt x="1599336" y="673100"/>
                </a:moveTo>
                <a:lnTo>
                  <a:pt x="1594002" y="685800"/>
                </a:lnTo>
                <a:lnTo>
                  <a:pt x="1604543" y="685800"/>
                </a:lnTo>
                <a:lnTo>
                  <a:pt x="1599336" y="673100"/>
                </a:lnTo>
                <a:close/>
              </a:path>
              <a:path w="1736089" h="1282700">
                <a:moveTo>
                  <a:pt x="519963" y="330200"/>
                </a:moveTo>
                <a:lnTo>
                  <a:pt x="483438" y="330200"/>
                </a:lnTo>
                <a:lnTo>
                  <a:pt x="483438" y="495300"/>
                </a:lnTo>
                <a:lnTo>
                  <a:pt x="491690" y="571500"/>
                </a:lnTo>
                <a:lnTo>
                  <a:pt x="508266" y="622300"/>
                </a:lnTo>
                <a:lnTo>
                  <a:pt x="532672" y="647700"/>
                </a:lnTo>
                <a:lnTo>
                  <a:pt x="564413" y="660400"/>
                </a:lnTo>
                <a:lnTo>
                  <a:pt x="586019" y="660400"/>
                </a:lnTo>
                <a:lnTo>
                  <a:pt x="598292" y="647700"/>
                </a:lnTo>
                <a:lnTo>
                  <a:pt x="611530" y="647700"/>
                </a:lnTo>
                <a:lnTo>
                  <a:pt x="620384" y="635000"/>
                </a:lnTo>
                <a:lnTo>
                  <a:pt x="734339" y="635000"/>
                </a:lnTo>
                <a:lnTo>
                  <a:pt x="740090" y="622300"/>
                </a:lnTo>
                <a:lnTo>
                  <a:pt x="564413" y="622300"/>
                </a:lnTo>
                <a:lnTo>
                  <a:pt x="548306" y="609600"/>
                </a:lnTo>
                <a:lnTo>
                  <a:pt x="535378" y="584200"/>
                </a:lnTo>
                <a:lnTo>
                  <a:pt x="525855" y="558800"/>
                </a:lnTo>
                <a:lnTo>
                  <a:pt x="519963" y="495300"/>
                </a:lnTo>
                <a:lnTo>
                  <a:pt x="519963" y="330200"/>
                </a:lnTo>
                <a:close/>
              </a:path>
              <a:path w="1736089" h="1282700">
                <a:moveTo>
                  <a:pt x="734339" y="635000"/>
                </a:moveTo>
                <a:lnTo>
                  <a:pt x="642899" y="635000"/>
                </a:lnTo>
                <a:lnTo>
                  <a:pt x="650646" y="647700"/>
                </a:lnTo>
                <a:lnTo>
                  <a:pt x="660415" y="647700"/>
                </a:lnTo>
                <a:lnTo>
                  <a:pt x="669934" y="660400"/>
                </a:lnTo>
                <a:lnTo>
                  <a:pt x="706875" y="660400"/>
                </a:lnTo>
                <a:lnTo>
                  <a:pt x="719619" y="647700"/>
                </a:lnTo>
                <a:lnTo>
                  <a:pt x="734339" y="635000"/>
                </a:lnTo>
                <a:close/>
              </a:path>
              <a:path w="1736089" h="1282700">
                <a:moveTo>
                  <a:pt x="1725050" y="647700"/>
                </a:moveTo>
                <a:lnTo>
                  <a:pt x="1709064" y="647700"/>
                </a:lnTo>
                <a:lnTo>
                  <a:pt x="1693316" y="660400"/>
                </a:lnTo>
                <a:lnTo>
                  <a:pt x="1730727" y="660400"/>
                </a:lnTo>
                <a:lnTo>
                  <a:pt x="1725050" y="647700"/>
                </a:lnTo>
                <a:close/>
              </a:path>
              <a:path w="1736089" h="1282700">
                <a:moveTo>
                  <a:pt x="780464" y="584200"/>
                </a:moveTo>
                <a:lnTo>
                  <a:pt x="719831" y="584200"/>
                </a:lnTo>
                <a:lnTo>
                  <a:pt x="705510" y="596900"/>
                </a:lnTo>
                <a:lnTo>
                  <a:pt x="699759" y="609600"/>
                </a:lnTo>
                <a:lnTo>
                  <a:pt x="694461" y="622300"/>
                </a:lnTo>
                <a:lnTo>
                  <a:pt x="768248" y="622300"/>
                </a:lnTo>
                <a:lnTo>
                  <a:pt x="779559" y="635000"/>
                </a:lnTo>
                <a:lnTo>
                  <a:pt x="789870" y="635000"/>
                </a:lnTo>
                <a:lnTo>
                  <a:pt x="799180" y="647700"/>
                </a:lnTo>
                <a:lnTo>
                  <a:pt x="807491" y="647700"/>
                </a:lnTo>
                <a:lnTo>
                  <a:pt x="835885" y="635000"/>
                </a:lnTo>
                <a:lnTo>
                  <a:pt x="862053" y="622300"/>
                </a:lnTo>
                <a:lnTo>
                  <a:pt x="877863" y="596900"/>
                </a:lnTo>
                <a:lnTo>
                  <a:pt x="791743" y="596900"/>
                </a:lnTo>
                <a:lnTo>
                  <a:pt x="780464" y="584200"/>
                </a:lnTo>
                <a:close/>
              </a:path>
              <a:path w="1736089" h="1282700">
                <a:moveTo>
                  <a:pt x="666957" y="596900"/>
                </a:moveTo>
                <a:lnTo>
                  <a:pt x="603771" y="596900"/>
                </a:lnTo>
                <a:lnTo>
                  <a:pt x="590575" y="609600"/>
                </a:lnTo>
                <a:lnTo>
                  <a:pt x="581701" y="609600"/>
                </a:lnTo>
                <a:lnTo>
                  <a:pt x="574541" y="622300"/>
                </a:lnTo>
                <a:lnTo>
                  <a:pt x="682015" y="622300"/>
                </a:lnTo>
                <a:lnTo>
                  <a:pt x="676808" y="609600"/>
                </a:lnTo>
                <a:lnTo>
                  <a:pt x="666957" y="596900"/>
                </a:lnTo>
                <a:close/>
              </a:path>
              <a:path w="1736089" h="1282700">
                <a:moveTo>
                  <a:pt x="851473" y="38100"/>
                </a:moveTo>
                <a:lnTo>
                  <a:pt x="770387" y="38100"/>
                </a:lnTo>
                <a:lnTo>
                  <a:pt x="804221" y="50800"/>
                </a:lnTo>
                <a:lnTo>
                  <a:pt x="833149" y="76200"/>
                </a:lnTo>
                <a:lnTo>
                  <a:pt x="857148" y="101600"/>
                </a:lnTo>
                <a:lnTo>
                  <a:pt x="861053" y="114300"/>
                </a:lnTo>
                <a:lnTo>
                  <a:pt x="864958" y="114300"/>
                </a:lnTo>
                <a:lnTo>
                  <a:pt x="882790" y="177800"/>
                </a:lnTo>
                <a:lnTo>
                  <a:pt x="890817" y="215900"/>
                </a:lnTo>
                <a:lnTo>
                  <a:pt x="896717" y="254000"/>
                </a:lnTo>
                <a:lnTo>
                  <a:pt x="900355" y="317500"/>
                </a:lnTo>
                <a:lnTo>
                  <a:pt x="901598" y="368300"/>
                </a:lnTo>
                <a:lnTo>
                  <a:pt x="899665" y="406400"/>
                </a:lnTo>
                <a:lnTo>
                  <a:pt x="894041" y="444500"/>
                </a:lnTo>
                <a:lnTo>
                  <a:pt x="884989" y="482600"/>
                </a:lnTo>
                <a:lnTo>
                  <a:pt x="872769" y="520700"/>
                </a:lnTo>
                <a:lnTo>
                  <a:pt x="858158" y="558800"/>
                </a:lnTo>
                <a:lnTo>
                  <a:pt x="825031" y="596900"/>
                </a:lnTo>
                <a:lnTo>
                  <a:pt x="877863" y="596900"/>
                </a:lnTo>
                <a:lnTo>
                  <a:pt x="906805" y="546100"/>
                </a:lnTo>
                <a:lnTo>
                  <a:pt x="922015" y="508000"/>
                </a:lnTo>
                <a:lnTo>
                  <a:pt x="932570" y="457200"/>
                </a:lnTo>
                <a:lnTo>
                  <a:pt x="938720" y="419100"/>
                </a:lnTo>
                <a:lnTo>
                  <a:pt x="940714" y="368300"/>
                </a:lnTo>
                <a:lnTo>
                  <a:pt x="939187" y="304800"/>
                </a:lnTo>
                <a:lnTo>
                  <a:pt x="934776" y="254000"/>
                </a:lnTo>
                <a:lnTo>
                  <a:pt x="927739" y="203200"/>
                </a:lnTo>
                <a:lnTo>
                  <a:pt x="918329" y="165100"/>
                </a:lnTo>
                <a:lnTo>
                  <a:pt x="906805" y="127000"/>
                </a:lnTo>
                <a:lnTo>
                  <a:pt x="901598" y="114300"/>
                </a:lnTo>
                <a:lnTo>
                  <a:pt x="990371" y="101600"/>
                </a:lnTo>
                <a:lnTo>
                  <a:pt x="1036993" y="88900"/>
                </a:lnTo>
                <a:lnTo>
                  <a:pt x="1360586" y="88900"/>
                </a:lnTo>
                <a:lnTo>
                  <a:pt x="1309268" y="76200"/>
                </a:lnTo>
                <a:lnTo>
                  <a:pt x="898931" y="76200"/>
                </a:lnTo>
                <a:lnTo>
                  <a:pt x="869007" y="50800"/>
                </a:lnTo>
                <a:lnTo>
                  <a:pt x="851473" y="38100"/>
                </a:lnTo>
                <a:close/>
              </a:path>
              <a:path w="1736089" h="1282700">
                <a:moveTo>
                  <a:pt x="759810" y="571500"/>
                </a:moveTo>
                <a:lnTo>
                  <a:pt x="741568" y="571500"/>
                </a:lnTo>
                <a:lnTo>
                  <a:pt x="731688" y="584200"/>
                </a:lnTo>
                <a:lnTo>
                  <a:pt x="769899" y="584200"/>
                </a:lnTo>
                <a:lnTo>
                  <a:pt x="759810" y="571500"/>
                </a:lnTo>
                <a:close/>
              </a:path>
              <a:path w="1736089" h="1282700">
                <a:moveTo>
                  <a:pt x="515724" y="317500"/>
                </a:moveTo>
                <a:lnTo>
                  <a:pt x="487680" y="317500"/>
                </a:lnTo>
                <a:lnTo>
                  <a:pt x="484458" y="330200"/>
                </a:lnTo>
                <a:lnTo>
                  <a:pt x="518945" y="330200"/>
                </a:lnTo>
                <a:lnTo>
                  <a:pt x="515724" y="317500"/>
                </a:lnTo>
                <a:close/>
              </a:path>
              <a:path w="1736089" h="1282700">
                <a:moveTo>
                  <a:pt x="543871" y="152400"/>
                </a:moveTo>
                <a:lnTo>
                  <a:pt x="521042" y="152400"/>
                </a:lnTo>
                <a:lnTo>
                  <a:pt x="527837" y="165100"/>
                </a:lnTo>
                <a:lnTo>
                  <a:pt x="536711" y="165100"/>
                </a:lnTo>
                <a:lnTo>
                  <a:pt x="543871" y="152400"/>
                </a:lnTo>
                <a:close/>
              </a:path>
              <a:path w="1736089" h="1282700">
                <a:moveTo>
                  <a:pt x="565715" y="114300"/>
                </a:moveTo>
                <a:lnTo>
                  <a:pt x="519963" y="114300"/>
                </a:lnTo>
                <a:lnTo>
                  <a:pt x="514756" y="127000"/>
                </a:lnTo>
                <a:lnTo>
                  <a:pt x="514264" y="139700"/>
                </a:lnTo>
                <a:lnTo>
                  <a:pt x="516439" y="152400"/>
                </a:lnTo>
                <a:lnTo>
                  <a:pt x="549554" y="152400"/>
                </a:lnTo>
                <a:lnTo>
                  <a:pt x="553999" y="139700"/>
                </a:lnTo>
                <a:lnTo>
                  <a:pt x="557904" y="127000"/>
                </a:lnTo>
                <a:lnTo>
                  <a:pt x="561809" y="127000"/>
                </a:lnTo>
                <a:lnTo>
                  <a:pt x="565715" y="114300"/>
                </a:lnTo>
                <a:close/>
              </a:path>
              <a:path w="1736089" h="1282700">
                <a:moveTo>
                  <a:pt x="1191614" y="50800"/>
                </a:moveTo>
                <a:lnTo>
                  <a:pt x="987831" y="50800"/>
                </a:lnTo>
                <a:lnTo>
                  <a:pt x="898931" y="76200"/>
                </a:lnTo>
                <a:lnTo>
                  <a:pt x="1309268" y="76200"/>
                </a:lnTo>
                <a:lnTo>
                  <a:pt x="1191614" y="50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04468" y="1428750"/>
            <a:ext cx="7882332" cy="334963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184400">
              <a:lnSpc>
                <a:spcPct val="100000"/>
              </a:lnSpc>
              <a:spcBef>
                <a:spcPts val="340"/>
              </a:spcBef>
            </a:pP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I think I </a:t>
            </a:r>
            <a:r>
              <a:rPr sz="2000" b="1" spc="-5" dirty="0">
                <a:solidFill>
                  <a:srgbClr val="FFFFFF"/>
                </a:solidFill>
                <a:latin typeface="Carlito"/>
                <a:cs typeface="Carlito"/>
              </a:rPr>
              <a:t>could 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turn &amp; </a:t>
            </a:r>
            <a:r>
              <a:rPr sz="2000" b="1" spc="-10" dirty="0">
                <a:solidFill>
                  <a:srgbClr val="FFFFFF"/>
                </a:solidFill>
                <a:latin typeface="Carlito"/>
                <a:cs typeface="Carlito"/>
              </a:rPr>
              <a:t>live </a:t>
            </a:r>
            <a:r>
              <a:rPr sz="2000" b="1" spc="-5" dirty="0">
                <a:solidFill>
                  <a:srgbClr val="FFFFFF"/>
                </a:solidFill>
                <a:latin typeface="Carlito"/>
                <a:cs typeface="Carlito"/>
              </a:rPr>
              <a:t>with 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animals, </a:t>
            </a:r>
            <a:r>
              <a:rPr sz="2000" b="1" spc="-5">
                <a:solidFill>
                  <a:srgbClr val="FFFFFF"/>
                </a:solidFill>
                <a:latin typeface="Carlito"/>
                <a:cs typeface="Carlito"/>
              </a:rPr>
              <a:t>they</a:t>
            </a:r>
            <a:r>
              <a:rPr sz="2000" b="1" spc="-95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b="1" spc="-15" smtClean="0">
                <a:solidFill>
                  <a:srgbClr val="FFFFFF"/>
                </a:solidFill>
                <a:latin typeface="Carlito"/>
                <a:cs typeface="Carlito"/>
              </a:rPr>
              <a:t>are</a:t>
            </a:r>
            <a:r>
              <a:rPr lang="en-US" sz="2000" b="1" spc="-15" dirty="0" smtClean="0">
                <a:solidFill>
                  <a:srgbClr val="FFFFFF"/>
                </a:solidFill>
                <a:latin typeface="Carlito"/>
                <a:cs typeface="Carlito"/>
              </a:rPr>
              <a:t> 			</a:t>
            </a:r>
            <a:r>
              <a:rPr sz="2000" b="1" smtClean="0">
                <a:solidFill>
                  <a:srgbClr val="FFFFFF"/>
                </a:solidFill>
                <a:latin typeface="Carlito"/>
                <a:cs typeface="Carlito"/>
              </a:rPr>
              <a:t>so 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placid &amp;</a:t>
            </a:r>
            <a:r>
              <a:rPr sz="2000" b="1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rlito"/>
                <a:cs typeface="Carlito"/>
              </a:rPr>
              <a:t>self-contain’d</a:t>
            </a:r>
            <a:r>
              <a:rPr sz="2000" b="1" spc="-15">
                <a:solidFill>
                  <a:srgbClr val="FFFFFF"/>
                </a:solidFill>
                <a:latin typeface="Carlito"/>
                <a:cs typeface="Carlito"/>
              </a:rPr>
              <a:t>,  </a:t>
            </a:r>
            <a:endParaRPr lang="en-US" sz="2000" b="1" spc="-15" dirty="0" smtClean="0">
              <a:solidFill>
                <a:srgbClr val="FFFFFF"/>
              </a:solidFill>
              <a:latin typeface="Carlito"/>
              <a:cs typeface="Carlito"/>
            </a:endParaRPr>
          </a:p>
          <a:p>
            <a:pPr marL="2184400">
              <a:lnSpc>
                <a:spcPct val="100000"/>
              </a:lnSpc>
              <a:spcBef>
                <a:spcPts val="340"/>
              </a:spcBef>
            </a:pPr>
            <a:r>
              <a:rPr sz="2000" b="1" smtClean="0">
                <a:solidFill>
                  <a:srgbClr val="FFFFFF"/>
                </a:solidFill>
                <a:latin typeface="Carlito"/>
                <a:cs typeface="Carlito"/>
              </a:rPr>
              <a:t>I </a:t>
            </a:r>
            <a:r>
              <a:rPr sz="2000" b="1" spc="-10" dirty="0">
                <a:solidFill>
                  <a:srgbClr val="FFFFFF"/>
                </a:solidFill>
                <a:latin typeface="Carlito"/>
                <a:cs typeface="Carlito"/>
              </a:rPr>
              <a:t>stand 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2000" b="1" spc="-5" dirty="0">
                <a:solidFill>
                  <a:srgbClr val="FFFFFF"/>
                </a:solidFill>
                <a:latin typeface="Carlito"/>
                <a:cs typeface="Carlito"/>
              </a:rPr>
              <a:t>look </a:t>
            </a:r>
            <a:r>
              <a:rPr sz="2000" b="1" spc="-15" dirty="0">
                <a:solidFill>
                  <a:srgbClr val="FFFFFF"/>
                </a:solidFill>
                <a:latin typeface="Carlito"/>
                <a:cs typeface="Carlito"/>
              </a:rPr>
              <a:t>at 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them long &amp; </a:t>
            </a:r>
            <a:r>
              <a:rPr sz="2000" b="1" spc="-5" dirty="0">
                <a:solidFill>
                  <a:srgbClr val="FFFFFF"/>
                </a:solidFill>
                <a:latin typeface="Carlito"/>
                <a:cs typeface="Carlito"/>
              </a:rPr>
              <a:t>long</a:t>
            </a:r>
            <a:r>
              <a:rPr sz="2000" b="1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rlito"/>
                <a:cs typeface="Carlito"/>
              </a:rPr>
              <a:t>.</a:t>
            </a:r>
            <a:endParaRPr sz="2000">
              <a:latin typeface="Carlito"/>
              <a:cs typeface="Carlito"/>
            </a:endParaRPr>
          </a:p>
          <a:p>
            <a:pPr marL="12700" marR="5080">
              <a:lnSpc>
                <a:spcPct val="90000"/>
              </a:lnSpc>
              <a:spcBef>
                <a:spcPts val="480"/>
              </a:spcBef>
            </a:pP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Meaning - </a:t>
            </a:r>
            <a:r>
              <a:rPr sz="2000" b="1" spc="-5">
                <a:solidFill>
                  <a:srgbClr val="FFC000"/>
                </a:solidFill>
                <a:latin typeface="Carlito"/>
                <a:cs typeface="Carlito"/>
              </a:rPr>
              <a:t>The </a:t>
            </a:r>
            <a:r>
              <a:rPr lang="en-US" sz="2000" b="1" spc="-10" dirty="0" smtClean="0">
                <a:solidFill>
                  <a:srgbClr val="FFC000"/>
                </a:solidFill>
                <a:latin typeface="Carlito"/>
                <a:cs typeface="Carlito"/>
              </a:rPr>
              <a:t>poet</a:t>
            </a:r>
            <a:r>
              <a:rPr sz="2000" b="1" spc="-10" smtClean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expresses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his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feelings that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he is thinking about  his decision </a:t>
            </a:r>
            <a:r>
              <a:rPr sz="2000" b="1" spc="-15" dirty="0">
                <a:solidFill>
                  <a:srgbClr val="FFC000"/>
                </a:solidFill>
                <a:latin typeface="Carlito"/>
                <a:cs typeface="Carlito"/>
              </a:rPr>
              <a:t>to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live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with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animals because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they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are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docile &amp; suffice .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He  </a:t>
            </a:r>
            <a:r>
              <a:rPr sz="2000" b="1" spc="-15" dirty="0">
                <a:solidFill>
                  <a:srgbClr val="FFC000"/>
                </a:solidFill>
                <a:latin typeface="Carlito"/>
                <a:cs typeface="Carlito"/>
              </a:rPr>
              <a:t>says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that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he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can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see animals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very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long or </a:t>
            </a:r>
            <a:r>
              <a:rPr sz="2000" b="1" spc="-15" dirty="0">
                <a:solidFill>
                  <a:srgbClr val="FFC000"/>
                </a:solidFill>
                <a:latin typeface="Carlito"/>
                <a:cs typeface="Carlito"/>
              </a:rPr>
              <a:t>may </a:t>
            </a:r>
            <a:r>
              <a:rPr sz="2000" b="1" spc="-10" dirty="0">
                <a:solidFill>
                  <a:srgbClr val="FFC000"/>
                </a:solidFill>
                <a:latin typeface="Carlito"/>
                <a:cs typeface="Carlito"/>
              </a:rPr>
              <a:t>live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with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them 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compared </a:t>
            </a:r>
            <a:r>
              <a:rPr sz="2000" b="1" spc="-15" dirty="0">
                <a:solidFill>
                  <a:srgbClr val="FFC000"/>
                </a:solidFill>
                <a:latin typeface="Carlito"/>
                <a:cs typeface="Carlito"/>
              </a:rPr>
              <a:t>to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humans </a:t>
            </a:r>
            <a:r>
              <a:rPr sz="2000" b="1" spc="-15" dirty="0">
                <a:solidFill>
                  <a:srgbClr val="FFC000"/>
                </a:solidFill>
                <a:latin typeface="Carlito"/>
                <a:cs typeface="Carlito"/>
              </a:rPr>
              <a:t>for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a </a:t>
            </a:r>
            <a:r>
              <a:rPr sz="2000" b="1" spc="-5" dirty="0">
                <a:solidFill>
                  <a:srgbClr val="FFC000"/>
                </a:solidFill>
                <a:latin typeface="Carlito"/>
                <a:cs typeface="Carlito"/>
              </a:rPr>
              <a:t>longer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time</a:t>
            </a:r>
            <a:r>
              <a:rPr sz="2000" b="1" spc="-35" dirty="0">
                <a:solidFill>
                  <a:srgbClr val="FFC000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FFC000"/>
                </a:solidFill>
                <a:latin typeface="Carlito"/>
                <a:cs typeface="Carlito"/>
              </a:rPr>
              <a:t>.</a:t>
            </a:r>
            <a:endParaRPr sz="2000">
              <a:latin typeface="Carlito"/>
              <a:cs typeface="Carlito"/>
            </a:endParaRPr>
          </a:p>
          <a:p>
            <a:pPr marL="12700" marR="255270">
              <a:lnSpc>
                <a:spcPct val="90000"/>
              </a:lnSpc>
              <a:spcBef>
                <a:spcPts val="480"/>
              </a:spcBef>
            </a:pPr>
            <a:r>
              <a:rPr sz="2000" b="1" spc="-10" dirty="0">
                <a:solidFill>
                  <a:srgbClr val="FF5BA4"/>
                </a:solidFill>
                <a:latin typeface="Carlito"/>
                <a:cs typeface="Carlito"/>
              </a:rPr>
              <a:t>Poetical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idea -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The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whole </a:t>
            </a:r>
            <a:r>
              <a:rPr sz="2000" b="1" spc="-15" dirty="0">
                <a:solidFill>
                  <a:srgbClr val="FF5BA4"/>
                </a:solidFill>
                <a:latin typeface="Carlito"/>
                <a:cs typeface="Carlito"/>
              </a:rPr>
              <a:t>stanza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has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enjambment </a:t>
            </a:r>
            <a:r>
              <a:rPr sz="2000" b="1">
                <a:solidFill>
                  <a:srgbClr val="FF5BA4"/>
                </a:solidFill>
                <a:latin typeface="Carlito"/>
                <a:cs typeface="Carlito"/>
              </a:rPr>
              <a:t>[ </a:t>
            </a:r>
            <a:r>
              <a:rPr sz="2000" b="1" spc="-10" smtClean="0">
                <a:solidFill>
                  <a:srgbClr val="FF5BA4"/>
                </a:solidFill>
                <a:latin typeface="Carlito"/>
                <a:cs typeface="Carlito"/>
              </a:rPr>
              <a:t>literary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device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]  used </a:t>
            </a:r>
            <a:r>
              <a:rPr sz="2000" b="1" spc="-15" dirty="0">
                <a:solidFill>
                  <a:srgbClr val="FF5BA4"/>
                </a:solidFill>
                <a:latin typeface="Carlito"/>
                <a:cs typeface="Carlito"/>
              </a:rPr>
              <a:t>into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it .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The </a:t>
            </a:r>
            <a:r>
              <a:rPr sz="2000" b="1" spc="-10" dirty="0">
                <a:solidFill>
                  <a:srgbClr val="FF5BA4"/>
                </a:solidFill>
                <a:latin typeface="Carlito"/>
                <a:cs typeface="Carlito"/>
              </a:rPr>
              <a:t>writer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uses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unrhymed </a:t>
            </a:r>
            <a:r>
              <a:rPr sz="2000" b="1" spc="-10" dirty="0">
                <a:solidFill>
                  <a:srgbClr val="FF5BA4"/>
                </a:solidFill>
                <a:latin typeface="Carlito"/>
                <a:cs typeface="Carlito"/>
              </a:rPr>
              <a:t>words </a:t>
            </a:r>
            <a:r>
              <a:rPr sz="2000" b="1" spc="-15" dirty="0">
                <a:solidFill>
                  <a:srgbClr val="FF5BA4"/>
                </a:solidFill>
                <a:latin typeface="Carlito"/>
                <a:cs typeface="Carlito"/>
              </a:rPr>
              <a:t>to </a:t>
            </a:r>
            <a:r>
              <a:rPr sz="2000" b="1" spc="-10" dirty="0">
                <a:solidFill>
                  <a:srgbClr val="FF5BA4"/>
                </a:solidFill>
                <a:latin typeface="Carlito"/>
                <a:cs typeface="Carlito"/>
              </a:rPr>
              <a:t>explain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his </a:t>
            </a:r>
            <a:r>
              <a:rPr sz="2000" b="1" spc="-10" dirty="0">
                <a:solidFill>
                  <a:srgbClr val="FF5BA4"/>
                </a:solidFill>
                <a:latin typeface="Carlito"/>
                <a:cs typeface="Carlito"/>
              </a:rPr>
              <a:t>feeling  better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. He has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also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tried </a:t>
            </a:r>
            <a:r>
              <a:rPr sz="2000" b="1" spc="-15" dirty="0">
                <a:solidFill>
                  <a:srgbClr val="FF5BA4"/>
                </a:solidFill>
                <a:latin typeface="Carlito"/>
                <a:cs typeface="Carlito"/>
              </a:rPr>
              <a:t>to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use </a:t>
            </a:r>
            <a:r>
              <a:rPr sz="2000" b="1" spc="-10" dirty="0">
                <a:solidFill>
                  <a:srgbClr val="FF5BA4"/>
                </a:solidFill>
                <a:latin typeface="Carlito"/>
                <a:cs typeface="Carlito"/>
              </a:rPr>
              <a:t>abbreviations </a:t>
            </a:r>
            <a:r>
              <a:rPr sz="2000" b="1" spc="-15" dirty="0">
                <a:solidFill>
                  <a:srgbClr val="FF5BA4"/>
                </a:solidFill>
                <a:latin typeface="Carlito"/>
                <a:cs typeface="Carlito"/>
              </a:rPr>
              <a:t>to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reduce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the </a:t>
            </a:r>
            <a:r>
              <a:rPr sz="2000" b="1" spc="-5" dirty="0">
                <a:solidFill>
                  <a:srgbClr val="FF5BA4"/>
                </a:solidFill>
                <a:latin typeface="Carlito"/>
                <a:cs typeface="Carlito"/>
              </a:rPr>
              <a:t>scribe 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Labor</a:t>
            </a:r>
            <a:r>
              <a:rPr sz="2000" b="1" spc="-15" dirty="0">
                <a:solidFill>
                  <a:srgbClr val="FF5BA4"/>
                </a:solidFill>
                <a:latin typeface="Carlito"/>
                <a:cs typeface="Carlito"/>
              </a:rPr>
              <a:t> </a:t>
            </a:r>
            <a:r>
              <a:rPr sz="2000" b="1" dirty="0">
                <a:solidFill>
                  <a:srgbClr val="FF5BA4"/>
                </a:solidFill>
                <a:latin typeface="Carlito"/>
                <a:cs typeface="Carlito"/>
              </a:rPr>
              <a:t>.</a:t>
            </a:r>
            <a:endParaRPr sz="20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637276" y="62484"/>
            <a:ext cx="2727960" cy="1069975"/>
            <a:chOff x="5637276" y="62484"/>
            <a:chExt cx="2727960" cy="1069975"/>
          </a:xfrm>
        </p:grpSpPr>
        <p:sp>
          <p:nvSpPr>
            <p:cNvPr id="5" name="object 5"/>
            <p:cNvSpPr/>
            <p:nvPr/>
          </p:nvSpPr>
          <p:spPr>
            <a:xfrm>
              <a:off x="5637276" y="62484"/>
              <a:ext cx="2727960" cy="10698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42076" y="748284"/>
              <a:ext cx="1991868" cy="365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" y="172592"/>
            <a:ext cx="883920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39005" marR="5080" indent="147320">
              <a:lnSpc>
                <a:spcPct val="100000"/>
              </a:lnSpc>
              <a:spcBef>
                <a:spcPts val="95"/>
              </a:spcBef>
            </a:pPr>
            <a:r>
              <a:rPr spc="25" smtClean="0"/>
              <a:t>READING</a:t>
            </a:r>
            <a:r>
              <a:rPr lang="en-US" spc="25" dirty="0" smtClean="0"/>
              <a:t> </a:t>
            </a:r>
            <a:r>
              <a:rPr spc="25" smtClean="0"/>
              <a:t>THE</a:t>
            </a:r>
            <a:r>
              <a:rPr spc="-5" smtClean="0"/>
              <a:t> </a:t>
            </a:r>
            <a:r>
              <a:rPr lang="en-US" spc="-5" dirty="0" smtClean="0"/>
              <a:t>  </a:t>
            </a:r>
            <a:r>
              <a:rPr spc="25" smtClean="0"/>
              <a:t>POEM</a:t>
            </a:r>
            <a:endParaRPr spc="25" dirty="0"/>
          </a:p>
        </p:txBody>
      </p:sp>
      <p:sp>
        <p:nvSpPr>
          <p:cNvPr id="9" name="object 9"/>
          <p:cNvSpPr/>
          <p:nvPr/>
        </p:nvSpPr>
        <p:spPr>
          <a:xfrm>
            <a:off x="5794247" y="1357883"/>
            <a:ext cx="2289048" cy="365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2600" y="133350"/>
            <a:ext cx="5943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0D0D0D"/>
                </a:solidFill>
                <a:latin typeface="Carlito"/>
                <a:cs typeface="Carlito"/>
              </a:rPr>
              <a:t>They </a:t>
            </a:r>
            <a:r>
              <a:rPr sz="1800" i="1" dirty="0">
                <a:solidFill>
                  <a:srgbClr val="0D0D0D"/>
                </a:solidFill>
                <a:latin typeface="Carlito"/>
                <a:cs typeface="Carlito"/>
              </a:rPr>
              <a:t>do </a:t>
            </a:r>
            <a:r>
              <a:rPr sz="1800" i="1" spc="-5" dirty="0">
                <a:solidFill>
                  <a:srgbClr val="0D0D0D"/>
                </a:solidFill>
                <a:latin typeface="Carlito"/>
                <a:cs typeface="Carlito"/>
              </a:rPr>
              <a:t>not sweat </a:t>
            </a:r>
            <a:r>
              <a:rPr sz="1800" i="1" dirty="0">
                <a:solidFill>
                  <a:srgbClr val="0D0D0D"/>
                </a:solidFill>
                <a:latin typeface="Carlito"/>
                <a:cs typeface="Carlito"/>
              </a:rPr>
              <a:t>&amp; </a:t>
            </a:r>
            <a:r>
              <a:rPr sz="1800" i="1" spc="-5" dirty="0">
                <a:solidFill>
                  <a:srgbClr val="0D0D0D"/>
                </a:solidFill>
                <a:latin typeface="Carlito"/>
                <a:cs typeface="Carlito"/>
              </a:rPr>
              <a:t>whine about </a:t>
            </a:r>
            <a:r>
              <a:rPr sz="1800" i="1">
                <a:solidFill>
                  <a:srgbClr val="0D0D0D"/>
                </a:solidFill>
                <a:latin typeface="Carlito"/>
                <a:cs typeface="Carlito"/>
              </a:rPr>
              <a:t>their</a:t>
            </a:r>
            <a:r>
              <a:rPr sz="1800" i="1" spc="35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lang="en-US" sz="1800" i="1" spc="35" dirty="0" smtClean="0">
                <a:solidFill>
                  <a:srgbClr val="0D0D0D"/>
                </a:solidFill>
                <a:latin typeface="Carlito"/>
                <a:cs typeface="Carlito"/>
              </a:rPr>
              <a:t>c</a:t>
            </a:r>
            <a:r>
              <a:rPr sz="1800" i="1" spc="-10" smtClean="0">
                <a:solidFill>
                  <a:srgbClr val="0D0D0D"/>
                </a:solidFill>
                <a:latin typeface="Carlito"/>
                <a:cs typeface="Carlito"/>
              </a:rPr>
              <a:t>ondition</a:t>
            </a:r>
            <a:r>
              <a:rPr sz="1800" i="1" spc="-10" dirty="0">
                <a:solidFill>
                  <a:srgbClr val="0D0D0D"/>
                </a:solidFill>
                <a:latin typeface="Carlito"/>
                <a:cs typeface="Carlito"/>
              </a:rPr>
              <a:t>,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i="1" spc="-10" dirty="0">
                <a:solidFill>
                  <a:srgbClr val="0D0D0D"/>
                </a:solidFill>
                <a:latin typeface="Carlito"/>
                <a:cs typeface="Carlito"/>
              </a:rPr>
              <a:t>They </a:t>
            </a:r>
            <a:r>
              <a:rPr sz="1800" i="1" dirty="0">
                <a:solidFill>
                  <a:srgbClr val="0D0D0D"/>
                </a:solidFill>
                <a:latin typeface="Carlito"/>
                <a:cs typeface="Carlito"/>
              </a:rPr>
              <a:t>do </a:t>
            </a:r>
            <a:r>
              <a:rPr sz="1800" i="1" spc="-5" dirty="0">
                <a:solidFill>
                  <a:srgbClr val="0D0D0D"/>
                </a:solidFill>
                <a:latin typeface="Carlito"/>
                <a:cs typeface="Carlito"/>
              </a:rPr>
              <a:t>not </a:t>
            </a:r>
            <a:r>
              <a:rPr sz="1800" i="1" dirty="0">
                <a:solidFill>
                  <a:srgbClr val="0D0D0D"/>
                </a:solidFill>
                <a:latin typeface="Carlito"/>
                <a:cs typeface="Carlito"/>
              </a:rPr>
              <a:t>lie </a:t>
            </a:r>
            <a:r>
              <a:rPr sz="1800" i="1" spc="-15" dirty="0">
                <a:solidFill>
                  <a:srgbClr val="0D0D0D"/>
                </a:solidFill>
                <a:latin typeface="Carlito"/>
                <a:cs typeface="Carlito"/>
              </a:rPr>
              <a:t>awake </a:t>
            </a:r>
            <a:r>
              <a:rPr sz="1800" i="1" dirty="0">
                <a:solidFill>
                  <a:srgbClr val="0D0D0D"/>
                </a:solidFill>
                <a:latin typeface="Carlito"/>
                <a:cs typeface="Carlito"/>
              </a:rPr>
              <a:t>in the dark &amp; </a:t>
            </a:r>
            <a:r>
              <a:rPr sz="1800" i="1" spc="-5" dirty="0">
                <a:solidFill>
                  <a:srgbClr val="0D0D0D"/>
                </a:solidFill>
                <a:latin typeface="Carlito"/>
                <a:cs typeface="Carlito"/>
              </a:rPr>
              <a:t>weep </a:t>
            </a:r>
            <a:r>
              <a:rPr sz="1800" i="1" spc="-10" dirty="0">
                <a:solidFill>
                  <a:srgbClr val="0D0D0D"/>
                </a:solidFill>
                <a:latin typeface="Carlito"/>
                <a:cs typeface="Carlito"/>
              </a:rPr>
              <a:t>for </a:t>
            </a:r>
            <a:r>
              <a:rPr sz="1800" i="1" dirty="0">
                <a:solidFill>
                  <a:srgbClr val="0D0D0D"/>
                </a:solidFill>
                <a:latin typeface="Carlito"/>
                <a:cs typeface="Carlito"/>
              </a:rPr>
              <a:t>their</a:t>
            </a:r>
            <a:r>
              <a:rPr sz="1800" i="1" spc="50" dirty="0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1800" i="1" spc="-5" dirty="0">
                <a:solidFill>
                  <a:srgbClr val="0D0D0D"/>
                </a:solidFill>
                <a:latin typeface="Carlito"/>
                <a:cs typeface="Carlito"/>
              </a:rPr>
              <a:t>sins,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666750"/>
            <a:ext cx="8610600" cy="4091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89100">
              <a:lnSpc>
                <a:spcPct val="100000"/>
              </a:lnSpc>
              <a:spcBef>
                <a:spcPts val="100"/>
              </a:spcBef>
            </a:pPr>
            <a:r>
              <a:rPr sz="1800" b="1" i="1" spc="-10" dirty="0">
                <a:solidFill>
                  <a:srgbClr val="0D0D0D"/>
                </a:solidFill>
                <a:latin typeface="Carlito"/>
                <a:cs typeface="Carlito"/>
              </a:rPr>
              <a:t>They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do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not </a:t>
            </a:r>
            <a:r>
              <a:rPr sz="1800" b="1" i="1" spc="-15" dirty="0">
                <a:solidFill>
                  <a:srgbClr val="0D0D0D"/>
                </a:solidFill>
                <a:latin typeface="Carlito"/>
                <a:cs typeface="Carlito"/>
              </a:rPr>
              <a:t>make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me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sick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discussing their duty </a:t>
            </a:r>
            <a:r>
              <a:rPr sz="1800" b="1" i="1" spc="-10">
                <a:solidFill>
                  <a:srgbClr val="0D0D0D"/>
                </a:solidFill>
                <a:latin typeface="Carlito"/>
                <a:cs typeface="Carlito"/>
              </a:rPr>
              <a:t>to</a:t>
            </a:r>
            <a:r>
              <a:rPr sz="1800" b="1" i="1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1800" b="1" i="1" spc="-5" smtClean="0">
                <a:solidFill>
                  <a:srgbClr val="0D0D0D"/>
                </a:solidFill>
                <a:latin typeface="Carlito"/>
                <a:cs typeface="Carlito"/>
              </a:rPr>
              <a:t>God,</a:t>
            </a:r>
            <a:endParaRPr lang="en-US" b="1" i="1" spc="-5" dirty="0" smtClean="0">
              <a:solidFill>
                <a:srgbClr val="0D0D0D"/>
              </a:solidFill>
              <a:latin typeface="Carlito"/>
              <a:cs typeface="Carlito"/>
            </a:endParaRPr>
          </a:p>
          <a:p>
            <a:pPr marL="1689100">
              <a:lnSpc>
                <a:spcPct val="100000"/>
              </a:lnSpc>
              <a:spcBef>
                <a:spcPts val="100"/>
              </a:spcBef>
            </a:pPr>
            <a:r>
              <a:rPr sz="1800" b="1" i="1" spc="-5" smtClean="0">
                <a:solidFill>
                  <a:srgbClr val="0D0D0D"/>
                </a:solidFill>
                <a:latin typeface="Carlito"/>
                <a:cs typeface="Carlito"/>
              </a:rPr>
              <a:t>Not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one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is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dissatisfied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,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not one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is </a:t>
            </a:r>
            <a:r>
              <a:rPr sz="1800" b="1" i="1" spc="-5">
                <a:solidFill>
                  <a:srgbClr val="0D0D0D"/>
                </a:solidFill>
                <a:latin typeface="Carlito"/>
                <a:cs typeface="Carlito"/>
              </a:rPr>
              <a:t>demented</a:t>
            </a:r>
            <a:r>
              <a:rPr sz="1800" b="1" i="1" spc="45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with</a:t>
            </a:r>
            <a:r>
              <a:rPr lang="en-US" b="1" i="1" dirty="0" smtClean="0">
                <a:solidFill>
                  <a:srgbClr val="0D0D0D"/>
                </a:solidFill>
                <a:latin typeface="Carlito"/>
                <a:cs typeface="Carlito"/>
              </a:rPr>
              <a:t> </a:t>
            </a:r>
          </a:p>
          <a:p>
            <a:pPr marL="1689100">
              <a:lnSpc>
                <a:spcPct val="100000"/>
              </a:lnSpc>
              <a:spcBef>
                <a:spcPts val="100"/>
              </a:spcBef>
            </a:pPr>
            <a:r>
              <a:rPr lang="en-US" sz="1800" b="1" i="1" dirty="0" smtClean="0">
                <a:solidFill>
                  <a:srgbClr val="0D0D0D"/>
                </a:solidFill>
                <a:latin typeface="Carlito"/>
                <a:cs typeface="Carlito"/>
              </a:rPr>
              <a:t>			    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the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mania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of </a:t>
            </a:r>
            <a:r>
              <a:rPr sz="1800" b="1" i="1" spc="-10">
                <a:solidFill>
                  <a:srgbClr val="0D0D0D"/>
                </a:solidFill>
                <a:latin typeface="Carlito"/>
                <a:cs typeface="Carlito"/>
              </a:rPr>
              <a:t>owning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things,</a:t>
            </a:r>
            <a:endParaRPr sz="1800">
              <a:latin typeface="Carlito"/>
              <a:cs typeface="Carlito"/>
            </a:endParaRPr>
          </a:p>
          <a:p>
            <a:pPr marL="1741170">
              <a:lnSpc>
                <a:spcPct val="100000"/>
              </a:lnSpc>
            </a:pP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Not one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kneels </a:t>
            </a:r>
            <a:r>
              <a:rPr sz="1800" b="1" i="1" spc="-15" dirty="0">
                <a:solidFill>
                  <a:srgbClr val="0D0D0D"/>
                </a:solidFill>
                <a:latin typeface="Carlito"/>
                <a:cs typeface="Carlito"/>
              </a:rPr>
              <a:t>to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another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,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nor </a:t>
            </a:r>
            <a:r>
              <a:rPr sz="1800" b="1" i="1" spc="-15" dirty="0">
                <a:solidFill>
                  <a:srgbClr val="0D0D0D"/>
                </a:solidFill>
                <a:latin typeface="Carlito"/>
                <a:cs typeface="Carlito"/>
              </a:rPr>
              <a:t>to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his </a:t>
            </a: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kind</a:t>
            </a:r>
            <a:r>
              <a:rPr sz="1800" b="1" i="1" spc="85" dirty="0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that</a:t>
            </a:r>
            <a:endParaRPr sz="1800">
              <a:latin typeface="Carlito"/>
              <a:cs typeface="Carlito"/>
            </a:endParaRPr>
          </a:p>
          <a:p>
            <a:pPr marL="3836670">
              <a:lnSpc>
                <a:spcPct val="100000"/>
              </a:lnSpc>
            </a:pPr>
            <a:r>
              <a:rPr sz="1800" b="1" i="1" dirty="0">
                <a:solidFill>
                  <a:srgbClr val="0D0D0D"/>
                </a:solidFill>
                <a:latin typeface="Carlito"/>
                <a:cs typeface="Carlito"/>
              </a:rPr>
              <a:t>lived </a:t>
            </a:r>
            <a:r>
              <a:rPr sz="1800" b="1" i="1" spc="-5" dirty="0">
                <a:solidFill>
                  <a:srgbClr val="0D0D0D"/>
                </a:solidFill>
                <a:latin typeface="Carlito"/>
                <a:cs typeface="Carlito"/>
              </a:rPr>
              <a:t>thousand years </a:t>
            </a:r>
            <a:r>
              <a:rPr sz="1800" b="1" i="1">
                <a:solidFill>
                  <a:srgbClr val="0D0D0D"/>
                </a:solidFill>
                <a:latin typeface="Carlito"/>
                <a:cs typeface="Carlito"/>
              </a:rPr>
              <a:t>ago</a:t>
            </a:r>
            <a:r>
              <a:rPr sz="1800" b="1" i="1" spc="25">
                <a:solidFill>
                  <a:srgbClr val="0D0D0D"/>
                </a:solidFill>
                <a:latin typeface="Carlito"/>
                <a:cs typeface="Carlito"/>
              </a:rPr>
              <a:t>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,</a:t>
            </a:r>
            <a:endParaRPr sz="1800" smtClean="0">
              <a:latin typeface="Carlito"/>
              <a:cs typeface="Carlito"/>
            </a:endParaRPr>
          </a:p>
          <a:p>
            <a:pPr marL="12700" marR="36830" indent="1676400">
              <a:lnSpc>
                <a:spcPct val="90300"/>
              </a:lnSpc>
              <a:spcBef>
                <a:spcPts val="210"/>
              </a:spcBef>
              <a:tabLst>
                <a:tab pos="5953125" algn="l"/>
              </a:tabLst>
            </a:pPr>
            <a:r>
              <a:rPr sz="1800" b="1" i="1" spc="-5" smtClean="0">
                <a:solidFill>
                  <a:srgbClr val="0D0D0D"/>
                </a:solidFill>
                <a:latin typeface="Carlito"/>
                <a:cs typeface="Carlito"/>
              </a:rPr>
              <a:t>Not one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is </a:t>
            </a:r>
            <a:r>
              <a:rPr sz="1800" b="1" i="1" spc="-5" smtClean="0">
                <a:solidFill>
                  <a:srgbClr val="0D0D0D"/>
                </a:solidFill>
                <a:latin typeface="Carlito"/>
                <a:cs typeface="Carlito"/>
              </a:rPr>
              <a:t>respectable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&amp; </a:t>
            </a:r>
            <a:r>
              <a:rPr sz="1800" b="1" i="1" spc="-10" smtClean="0">
                <a:solidFill>
                  <a:srgbClr val="0D0D0D"/>
                </a:solidFill>
                <a:latin typeface="Carlito"/>
                <a:cs typeface="Carlito"/>
              </a:rPr>
              <a:t>unhappy </a:t>
            </a:r>
            <a:r>
              <a:rPr sz="1800" b="1" i="1" spc="-5" smtClean="0">
                <a:solidFill>
                  <a:srgbClr val="0D0D0D"/>
                </a:solidFill>
                <a:latin typeface="Carlito"/>
                <a:cs typeface="Carlito"/>
              </a:rPr>
              <a:t>over </a:t>
            </a:r>
            <a:r>
              <a:rPr sz="1800" b="1" i="1" smtClean="0">
                <a:solidFill>
                  <a:srgbClr val="0D0D0D"/>
                </a:solidFill>
                <a:latin typeface="Carlito"/>
                <a:cs typeface="Carlito"/>
              </a:rPr>
              <a:t>the </a:t>
            </a:r>
            <a:r>
              <a:rPr sz="1800" b="1" i="1" spc="-5" smtClean="0">
                <a:solidFill>
                  <a:srgbClr val="0D0D0D"/>
                </a:solidFill>
                <a:latin typeface="Carlito"/>
                <a:cs typeface="Carlito"/>
              </a:rPr>
              <a:t>whole earth</a:t>
            </a:r>
            <a:r>
              <a:rPr lang="en-US" sz="1800" b="1" i="1" spc="-5" dirty="0" smtClean="0">
                <a:solidFill>
                  <a:srgbClr val="0D0D0D"/>
                </a:solidFill>
                <a:latin typeface="Carlito"/>
                <a:cs typeface="Carlito"/>
              </a:rPr>
              <a:t>.</a:t>
            </a:r>
            <a:endParaRPr lang="en-US" b="1" i="1" spc="-5" dirty="0" smtClean="0">
              <a:solidFill>
                <a:srgbClr val="0D0D0D"/>
              </a:solidFill>
              <a:latin typeface="Carlito"/>
              <a:cs typeface="Carlito"/>
            </a:endParaRPr>
          </a:p>
          <a:p>
            <a:pPr marL="12700" marR="36830" indent="1676400">
              <a:lnSpc>
                <a:spcPct val="90300"/>
              </a:lnSpc>
              <a:spcBef>
                <a:spcPts val="210"/>
              </a:spcBef>
              <a:tabLst>
                <a:tab pos="5953125" algn="l"/>
              </a:tabLst>
            </a:pP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Meaning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–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lang="en-US" sz="16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poet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tries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to </a:t>
            </a:r>
            <a:r>
              <a:rPr sz="1600" b="1" spc="-15" smtClean="0">
                <a:solidFill>
                  <a:srgbClr val="C00000"/>
                </a:solidFill>
                <a:latin typeface="Carlito"/>
                <a:cs typeface="Carlito"/>
              </a:rPr>
              <a:t>express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his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feelings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about</a:t>
            </a:r>
            <a:r>
              <a:rPr sz="1600" b="1" spc="24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animals</a:t>
            </a:r>
            <a:r>
              <a:rPr sz="1600" b="1" spc="5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that</a:t>
            </a:r>
            <a:r>
              <a:rPr lang="en-US" sz="16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they </a:t>
            </a:r>
            <a:r>
              <a:rPr sz="1600" b="1" spc="-15" smtClean="0">
                <a:solidFill>
                  <a:srgbClr val="C00000"/>
                </a:solidFill>
                <a:latin typeface="Carlito"/>
                <a:cs typeface="Carlito"/>
              </a:rPr>
              <a:t>never 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condemn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their condition ,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never do they weep </a:t>
            </a:r>
            <a:r>
              <a:rPr sz="1600" b="1" spc="-15" smtClean="0">
                <a:solidFill>
                  <a:srgbClr val="C00000"/>
                </a:solidFill>
                <a:latin typeface="Carlito"/>
                <a:cs typeface="Carlito"/>
              </a:rPr>
              <a:t>for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their sins lying </a:t>
            </a:r>
            <a:r>
              <a:rPr sz="1600" b="1" spc="-15" smtClean="0">
                <a:solidFill>
                  <a:srgbClr val="C00000"/>
                </a:solidFill>
                <a:latin typeface="Carlito"/>
                <a:cs typeface="Carlito"/>
              </a:rPr>
              <a:t>awake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in</a:t>
            </a:r>
            <a:r>
              <a:rPr sz="1600" b="1" spc="204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the</a:t>
            </a:r>
            <a:r>
              <a:rPr lang="en-US" sz="1600" b="1" spc="-10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dark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.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They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also do not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disrupt the writer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talking about God . No </a:t>
            </a:r>
            <a:r>
              <a:rPr sz="1600" b="1" spc="-5">
                <a:solidFill>
                  <a:srgbClr val="C00000"/>
                </a:solidFill>
                <a:latin typeface="Carlito"/>
                <a:cs typeface="Carlito"/>
              </a:rPr>
              <a:t>one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is</a:t>
            </a:r>
            <a:r>
              <a:rPr lang="en-US" sz="1600" b="1" spc="-5" dirty="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600" b="1" spc="-10" smtClean="0">
                <a:solidFill>
                  <a:srgbClr val="C00000"/>
                </a:solidFill>
                <a:latin typeface="Carlito"/>
                <a:cs typeface="Carlito"/>
              </a:rPr>
              <a:t>dissatisfied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,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nor </a:t>
            </a:r>
            <a:r>
              <a:rPr sz="1600" b="1" spc="-15" dirty="0">
                <a:solidFill>
                  <a:srgbClr val="C00000"/>
                </a:solidFill>
                <a:latin typeface="Carlito"/>
                <a:cs typeface="Carlito"/>
              </a:rPr>
              <a:t>have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the mania </a:t>
            </a:r>
            <a:r>
              <a:rPr sz="1600" b="1" dirty="0">
                <a:solidFill>
                  <a:srgbClr val="C00000"/>
                </a:solidFill>
                <a:latin typeface="Carlito"/>
                <a:cs typeface="Carlito"/>
              </a:rPr>
              <a:t>of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owning things . No animal ,according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to </a:t>
            </a:r>
            <a:r>
              <a:rPr sz="1600" b="1" spc="-30" dirty="0">
                <a:solidFill>
                  <a:srgbClr val="C00000"/>
                </a:solidFill>
                <a:latin typeface="Carlito"/>
                <a:cs typeface="Carlito"/>
              </a:rPr>
              <a:t>writer,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kneels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to 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another . Also ,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they </a:t>
            </a:r>
            <a:r>
              <a:rPr sz="1600" b="1" spc="-10">
                <a:solidFill>
                  <a:srgbClr val="C00000"/>
                </a:solidFill>
                <a:latin typeface="Carlito"/>
                <a:cs typeface="Carlito"/>
              </a:rPr>
              <a:t>never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kneel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to their ancestor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or God. No animal is 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respectable </a:t>
            </a:r>
            <a:r>
              <a:rPr sz="1600" b="1" spc="-5" dirty="0">
                <a:solidFill>
                  <a:srgbClr val="C00000"/>
                </a:solidFill>
                <a:latin typeface="Carlito"/>
                <a:cs typeface="Carlito"/>
              </a:rPr>
              <a:t>&amp; </a:t>
            </a:r>
            <a:r>
              <a:rPr sz="1600" b="1" spc="-10" dirty="0">
                <a:solidFill>
                  <a:srgbClr val="C00000"/>
                </a:solidFill>
                <a:latin typeface="Carlito"/>
                <a:cs typeface="Carlito"/>
              </a:rPr>
              <a:t>unhappy over the </a:t>
            </a:r>
            <a:r>
              <a:rPr sz="1600" b="1" spc="-5">
                <a:solidFill>
                  <a:srgbClr val="C00000"/>
                </a:solidFill>
                <a:latin typeface="Carlito"/>
                <a:cs typeface="Carlito"/>
              </a:rPr>
              <a:t>whole </a:t>
            </a:r>
            <a:r>
              <a:rPr sz="1600" b="1" spc="-5" smtClean="0">
                <a:solidFill>
                  <a:srgbClr val="C00000"/>
                </a:solidFill>
                <a:latin typeface="Carlito"/>
                <a:cs typeface="Carlito"/>
              </a:rPr>
              <a:t>earth.</a:t>
            </a:r>
            <a:endParaRPr sz="160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5080">
              <a:lnSpc>
                <a:spcPct val="80000"/>
              </a:lnSpc>
              <a:spcBef>
                <a:spcPts val="390"/>
              </a:spcBef>
            </a:pP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Poetical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idea - The whole </a:t>
            </a:r>
            <a:r>
              <a:rPr sz="1600" b="1" spc="-15" dirty="0">
                <a:solidFill>
                  <a:srgbClr val="9900CC"/>
                </a:solidFill>
                <a:latin typeface="Carlito"/>
                <a:cs typeface="Carlito"/>
              </a:rPr>
              <a:t>stanza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has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enjambment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{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literary device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} used in it . The 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poet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tries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to compare the behavior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of animal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with that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of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human.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He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deliberately 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tries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to enhance the behavior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of animal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to be </a:t>
            </a:r>
            <a:r>
              <a:rPr sz="1600" b="1" spc="-15" dirty="0">
                <a:solidFill>
                  <a:srgbClr val="9900CC"/>
                </a:solidFill>
                <a:latin typeface="Carlito"/>
                <a:cs typeface="Carlito"/>
              </a:rPr>
              <a:t>better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than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that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a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human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has .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The 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poem has simile {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literary device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} used in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the whole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.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The poet </a:t>
            </a:r>
            <a:r>
              <a:rPr sz="1600" b="1" spc="-15" dirty="0">
                <a:solidFill>
                  <a:srgbClr val="9900CC"/>
                </a:solidFill>
                <a:latin typeface="Carlito"/>
                <a:cs typeface="Carlito"/>
              </a:rPr>
              <a:t>says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that the  behavior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of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human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has no satisfaction &amp; self –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respect </a:t>
            </a:r>
            <a:r>
              <a:rPr sz="1600" b="1" spc="-35" dirty="0">
                <a:solidFill>
                  <a:srgbClr val="9900CC"/>
                </a:solidFill>
                <a:latin typeface="Carlito"/>
                <a:cs typeface="Carlito"/>
              </a:rPr>
              <a:t>.The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human </a:t>
            </a:r>
            <a:r>
              <a:rPr sz="1600" b="1" spc="-15" dirty="0">
                <a:solidFill>
                  <a:srgbClr val="9900CC"/>
                </a:solidFill>
                <a:latin typeface="Carlito"/>
                <a:cs typeface="Carlito"/>
              </a:rPr>
              <a:t>even </a:t>
            </a:r>
            <a:r>
              <a:rPr sz="1600" b="1" spc="-5" dirty="0">
                <a:solidFill>
                  <a:srgbClr val="9900CC"/>
                </a:solidFill>
                <a:latin typeface="Carlito"/>
                <a:cs typeface="Carlito"/>
              </a:rPr>
              <a:t>kneels </a:t>
            </a:r>
            <a:r>
              <a:rPr sz="1600" b="1" spc="-10" dirty="0">
                <a:solidFill>
                  <a:srgbClr val="9900CC"/>
                </a:solidFill>
                <a:latin typeface="Carlito"/>
                <a:cs typeface="Carlito"/>
              </a:rPr>
              <a:t>to  </a:t>
            </a:r>
            <a:r>
              <a:rPr sz="1600" b="1" spc="-25" dirty="0">
                <a:solidFill>
                  <a:srgbClr val="9900CC"/>
                </a:solidFill>
                <a:latin typeface="Carlito"/>
                <a:cs typeface="Carlito"/>
              </a:rPr>
              <a:t>another.</a:t>
            </a:r>
            <a:endParaRPr sz="16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876" y="449452"/>
            <a:ext cx="1402143" cy="17816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1427" y="5100828"/>
            <a:ext cx="609600" cy="426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400" y="133350"/>
            <a:ext cx="640080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2000" spc="-5" dirty="0" smtClean="0">
                <a:solidFill>
                  <a:srgbClr val="000000"/>
                </a:solidFill>
              </a:rPr>
              <a:t>So they show their relations to me and I accept them,</a:t>
            </a:r>
            <a:br>
              <a:rPr lang="en-US" sz="2000" spc="-5" dirty="0" smtClean="0">
                <a:solidFill>
                  <a:srgbClr val="000000"/>
                </a:solidFill>
              </a:rPr>
            </a:br>
            <a:r>
              <a:rPr sz="2000" spc="-5" smtClean="0">
                <a:solidFill>
                  <a:srgbClr val="000000"/>
                </a:solidFill>
              </a:rPr>
              <a:t>They </a:t>
            </a:r>
            <a:r>
              <a:rPr sz="2000" dirty="0">
                <a:solidFill>
                  <a:srgbClr val="000000"/>
                </a:solidFill>
              </a:rPr>
              <a:t>bring me </a:t>
            </a:r>
            <a:r>
              <a:rPr sz="2000" spc="-15" dirty="0">
                <a:solidFill>
                  <a:srgbClr val="000000"/>
                </a:solidFill>
              </a:rPr>
              <a:t>tokens </a:t>
            </a:r>
            <a:r>
              <a:rPr sz="2000" dirty="0">
                <a:solidFill>
                  <a:srgbClr val="000000"/>
                </a:solidFill>
              </a:rPr>
              <a:t>of </a:t>
            </a:r>
            <a:r>
              <a:rPr sz="2000" spc="-10" dirty="0">
                <a:solidFill>
                  <a:srgbClr val="000000"/>
                </a:solidFill>
              </a:rPr>
              <a:t>myself </a:t>
            </a:r>
            <a:r>
              <a:rPr sz="2000" dirty="0">
                <a:solidFill>
                  <a:srgbClr val="000000"/>
                </a:solidFill>
              </a:rPr>
              <a:t>, </a:t>
            </a:r>
            <a:r>
              <a:rPr sz="2000" spc="-5" dirty="0">
                <a:solidFill>
                  <a:srgbClr val="000000"/>
                </a:solidFill>
              </a:rPr>
              <a:t>they</a:t>
            </a:r>
            <a:r>
              <a:rPr sz="2000" spc="-45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evince</a:t>
            </a:r>
            <a:endParaRPr sz="2000"/>
          </a:p>
          <a:p>
            <a:pPr marL="1841500">
              <a:lnSpc>
                <a:spcPct val="100000"/>
              </a:lnSpc>
            </a:pPr>
            <a:r>
              <a:rPr sz="2000" dirty="0">
                <a:solidFill>
                  <a:srgbClr val="000000"/>
                </a:solidFill>
              </a:rPr>
              <a:t>them plainly in their possession</a:t>
            </a:r>
            <a:r>
              <a:rPr sz="2000" spc="-140" dirty="0">
                <a:solidFill>
                  <a:srgbClr val="000000"/>
                </a:solidFill>
              </a:rPr>
              <a:t> </a:t>
            </a:r>
            <a:r>
              <a:rPr sz="2000" dirty="0">
                <a:solidFill>
                  <a:srgbClr val="000000"/>
                </a:solidFill>
              </a:rPr>
              <a:t>.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152400" y="1047750"/>
            <a:ext cx="7543800" cy="3654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271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rlito"/>
                <a:cs typeface="Carlito"/>
              </a:rPr>
              <a:t>I </a:t>
            </a:r>
            <a:r>
              <a:rPr sz="2000" b="1" spc="-5" dirty="0">
                <a:latin typeface="Carlito"/>
                <a:cs typeface="Carlito"/>
              </a:rPr>
              <a:t>wonder </a:t>
            </a:r>
            <a:r>
              <a:rPr sz="2000" b="1" spc="-10" dirty="0">
                <a:latin typeface="Carlito"/>
                <a:cs typeface="Carlito"/>
              </a:rPr>
              <a:t>where </a:t>
            </a:r>
            <a:r>
              <a:rPr sz="2000" b="1" spc="-5" dirty="0">
                <a:latin typeface="Carlito"/>
                <a:cs typeface="Carlito"/>
              </a:rPr>
              <a:t>they </a:t>
            </a:r>
            <a:r>
              <a:rPr sz="2000" b="1" spc="-15" dirty="0">
                <a:latin typeface="Carlito"/>
                <a:cs typeface="Carlito"/>
              </a:rPr>
              <a:t>get </a:t>
            </a:r>
            <a:r>
              <a:rPr sz="2000" b="1" dirty="0">
                <a:latin typeface="Carlito"/>
                <a:cs typeface="Carlito"/>
              </a:rPr>
              <a:t>these </a:t>
            </a:r>
            <a:r>
              <a:rPr sz="2000" b="1" spc="-15" dirty="0">
                <a:latin typeface="Carlito"/>
                <a:cs typeface="Carlito"/>
              </a:rPr>
              <a:t>tokens </a:t>
            </a:r>
            <a:r>
              <a:rPr sz="2000" b="1" dirty="0">
                <a:latin typeface="Carlito"/>
                <a:cs typeface="Carlito"/>
              </a:rPr>
              <a:t>,</a:t>
            </a:r>
            <a:endParaRPr sz="2000">
              <a:latin typeface="Carlito"/>
              <a:cs typeface="Carlito"/>
            </a:endParaRPr>
          </a:p>
          <a:p>
            <a:pPr marL="132715">
              <a:lnSpc>
                <a:spcPct val="100000"/>
              </a:lnSpc>
            </a:pPr>
            <a:r>
              <a:rPr sz="2000" b="1" dirty="0">
                <a:latin typeface="Carlito"/>
                <a:cs typeface="Carlito"/>
              </a:rPr>
              <a:t>did I pass </a:t>
            </a:r>
            <a:r>
              <a:rPr sz="2000" b="1" spc="-10" dirty="0">
                <a:latin typeface="Carlito"/>
                <a:cs typeface="Carlito"/>
              </a:rPr>
              <a:t>that </a:t>
            </a:r>
            <a:r>
              <a:rPr sz="2000" b="1" spc="-25" dirty="0">
                <a:latin typeface="Carlito"/>
                <a:cs typeface="Carlito"/>
              </a:rPr>
              <a:t>way </a:t>
            </a:r>
            <a:r>
              <a:rPr sz="2000" b="1" spc="-5" dirty="0">
                <a:latin typeface="Carlito"/>
                <a:cs typeface="Carlito"/>
              </a:rPr>
              <a:t>huge </a:t>
            </a:r>
            <a:r>
              <a:rPr sz="2000" b="1" dirty="0">
                <a:latin typeface="Carlito"/>
                <a:cs typeface="Carlito"/>
              </a:rPr>
              <a:t>times </a:t>
            </a:r>
            <a:r>
              <a:rPr sz="2000" b="1" spc="-10" dirty="0">
                <a:latin typeface="Carlito"/>
                <a:cs typeface="Carlito"/>
              </a:rPr>
              <a:t>ago </a:t>
            </a:r>
            <a:r>
              <a:rPr sz="2000" b="1" dirty="0">
                <a:latin typeface="Carlito"/>
                <a:cs typeface="Carlito"/>
              </a:rPr>
              <a:t>&amp; negligibly </a:t>
            </a:r>
            <a:r>
              <a:rPr sz="2000" b="1" spc="-5" dirty="0">
                <a:latin typeface="Carlito"/>
                <a:cs typeface="Carlito"/>
              </a:rPr>
              <a:t>drop </a:t>
            </a:r>
            <a:r>
              <a:rPr sz="2000" b="1" dirty="0">
                <a:latin typeface="Carlito"/>
                <a:cs typeface="Carlito"/>
              </a:rPr>
              <a:t>them</a:t>
            </a:r>
            <a:r>
              <a:rPr sz="2000" b="1" spc="-6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?</a:t>
            </a:r>
            <a:endParaRPr sz="2000">
              <a:latin typeface="Carlito"/>
              <a:cs typeface="Carlito"/>
            </a:endParaRPr>
          </a:p>
          <a:p>
            <a:pPr marL="12700" marR="13335">
              <a:lnSpc>
                <a:spcPct val="100000"/>
              </a:lnSpc>
              <a:spcBef>
                <a:spcPts val="5"/>
              </a:spcBef>
            </a:pPr>
            <a:endParaRPr lang="en-US" sz="1800" b="1" dirty="0" smtClean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 marR="13335">
              <a:lnSpc>
                <a:spcPct val="100000"/>
              </a:lnSpc>
              <a:spcBef>
                <a:spcPts val="5"/>
              </a:spcBef>
            </a:pPr>
            <a:r>
              <a:rPr sz="1800" b="1" smtClean="0">
                <a:solidFill>
                  <a:srgbClr val="C00000"/>
                </a:solidFill>
                <a:latin typeface="Carlito"/>
                <a:cs typeface="Carlito"/>
              </a:rPr>
              <a:t>Meaning </a:t>
            </a:r>
            <a:r>
              <a:rPr lang="en-US" sz="1800" b="1" dirty="0" smtClean="0">
                <a:solidFill>
                  <a:srgbClr val="C00000"/>
                </a:solidFill>
                <a:latin typeface="Carlito"/>
                <a:cs typeface="Carlito"/>
              </a:rPr>
              <a:t>–</a:t>
            </a:r>
            <a:r>
              <a:rPr sz="1800" b="1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lang="en-US" sz="1800" b="1" spc="-5" dirty="0" smtClean="0">
                <a:solidFill>
                  <a:srgbClr val="C00000"/>
                </a:solidFill>
                <a:latin typeface="Carlito"/>
                <a:cs typeface="Carlito"/>
              </a:rPr>
              <a:t>The poet</a:t>
            </a:r>
            <a:r>
              <a:rPr sz="1800" b="1" spc="-1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says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symbolically that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animals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remind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him of  his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childhood things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or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morals.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They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also show them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with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great  affection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&amp; no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arrogance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. </a:t>
            </a:r>
            <a:r>
              <a:rPr sz="1800" b="1" spc="-5">
                <a:solidFill>
                  <a:srgbClr val="C00000"/>
                </a:solidFill>
                <a:latin typeface="Carlito"/>
                <a:cs typeface="Carlito"/>
              </a:rPr>
              <a:t>The </a:t>
            </a:r>
            <a:r>
              <a:rPr lang="en-US" b="1" spc="-10" dirty="0" smtClean="0">
                <a:solidFill>
                  <a:srgbClr val="C00000"/>
                </a:solidFill>
                <a:latin typeface="Carlito"/>
                <a:cs typeface="Carlito"/>
              </a:rPr>
              <a:t>poet</a:t>
            </a:r>
            <a:r>
              <a:rPr sz="1800" b="1" spc="-10" smtClean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wonders where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did they 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come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to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know about it ? He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feels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that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he has passed their long</a:t>
            </a:r>
            <a:r>
              <a:rPr sz="1800" b="1" spc="-18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time 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ago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&amp;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accidentally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fall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them as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tokens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.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This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is the </a:t>
            </a:r>
            <a:r>
              <a:rPr sz="1800" b="1" spc="-10" dirty="0">
                <a:solidFill>
                  <a:srgbClr val="C00000"/>
                </a:solidFill>
                <a:latin typeface="Carlito"/>
                <a:cs typeface="Carlito"/>
              </a:rPr>
              <a:t>sarcastic  </a:t>
            </a:r>
            <a:r>
              <a:rPr sz="1800" b="1" spc="-15" dirty="0">
                <a:solidFill>
                  <a:srgbClr val="C00000"/>
                </a:solidFill>
                <a:latin typeface="Carlito"/>
                <a:cs typeface="Carlito"/>
              </a:rPr>
              <a:t>reference </a:t>
            </a: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 the end of</a:t>
            </a:r>
            <a:r>
              <a:rPr sz="1800" b="1" spc="-5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poem.</a:t>
            </a:r>
            <a:endParaRPr sz="1800">
              <a:solidFill>
                <a:srgbClr val="C00000"/>
              </a:solidFill>
              <a:latin typeface="Carlito"/>
              <a:cs typeface="Carlito"/>
            </a:endParaRPr>
          </a:p>
          <a:p>
            <a:pPr marL="20320" marR="474980">
              <a:lnSpc>
                <a:spcPct val="100000"/>
              </a:lnSpc>
              <a:spcBef>
                <a:spcPts val="1435"/>
              </a:spcBef>
            </a:pP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Poetical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Idea –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The </a:t>
            </a: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writer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uses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various symbolical </a:t>
            </a: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words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&amp;  </a:t>
            </a: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literary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devices </a:t>
            </a:r>
            <a:r>
              <a:rPr sz="1800" b="1" spc="-15" dirty="0">
                <a:solidFill>
                  <a:srgbClr val="6F2F9F"/>
                </a:solidFill>
                <a:latin typeface="Carlito"/>
                <a:cs typeface="Carlito"/>
              </a:rPr>
              <a:t>like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enjambment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in the </a:t>
            </a: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stanza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.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The </a:t>
            </a: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writer</a:t>
            </a:r>
            <a:r>
              <a:rPr sz="1800" b="1" spc="-165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also  </a:t>
            </a:r>
            <a:r>
              <a:rPr sz="1800" b="1" spc="-5" dirty="0">
                <a:solidFill>
                  <a:srgbClr val="6F2F9F"/>
                </a:solidFill>
                <a:latin typeface="Carlito"/>
                <a:cs typeface="Carlito"/>
              </a:rPr>
              <a:t>gives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a </a:t>
            </a:r>
            <a:r>
              <a:rPr sz="1800" b="1" spc="-10" dirty="0">
                <a:solidFill>
                  <a:srgbClr val="6F2F9F"/>
                </a:solidFill>
                <a:latin typeface="Carlito"/>
                <a:cs typeface="Carlito"/>
              </a:rPr>
              <a:t>sarcastic </a:t>
            </a:r>
            <a:r>
              <a:rPr sz="1800" b="1" spc="-15" dirty="0">
                <a:solidFill>
                  <a:srgbClr val="6F2F9F"/>
                </a:solidFill>
                <a:latin typeface="Carlito"/>
                <a:cs typeface="Carlito"/>
              </a:rPr>
              <a:t>reference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in the end of poem</a:t>
            </a:r>
            <a:r>
              <a:rPr sz="1800" b="1" spc="-114" dirty="0">
                <a:solidFill>
                  <a:srgbClr val="6F2F9F"/>
                </a:solidFill>
                <a:latin typeface="Carlito"/>
                <a:cs typeface="Carlito"/>
              </a:rPr>
              <a:t> </a:t>
            </a:r>
            <a:r>
              <a:rPr sz="1800" b="1" dirty="0">
                <a:solidFill>
                  <a:srgbClr val="6F2F9F"/>
                </a:solidFill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77000" y="0"/>
            <a:ext cx="1781556" cy="123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25591" y="4338777"/>
            <a:ext cx="1629156" cy="7956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16952" y="4235777"/>
            <a:ext cx="1344168" cy="90931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384</Words>
  <Application>Microsoft Office PowerPoint</Application>
  <PresentationFormat>On-screen Show (16:9)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ABOUT THE POET</vt:lpstr>
      <vt:lpstr>ABOUT THE POEM</vt:lpstr>
      <vt:lpstr>What would we get to learn  from this poem ?</vt:lpstr>
      <vt:lpstr>READING THE   POEM</vt:lpstr>
      <vt:lpstr>They do not sweat &amp; whine about their condition, They do not lie awake in the dark &amp; weep for their sins,</vt:lpstr>
      <vt:lpstr>So they show their relations to me and I accept them, They bring me tokens of myself , they evince them plainly in their possession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Admin</cp:lastModifiedBy>
  <cp:revision>33</cp:revision>
  <dcterms:created xsi:type="dcterms:W3CDTF">2020-08-11T11:49:17Z</dcterms:created>
  <dcterms:modified xsi:type="dcterms:W3CDTF">2020-08-19T14:21:05Z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2020-08-11T00:00:00Z</vt:filetime>
  </property>
</Properties>
</file>